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6" r:id="rId2"/>
  </p:sldIdLst>
  <p:sldSz cx="27432000" cy="365760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userDrawn="1">
          <p15:clr>
            <a:srgbClr val="A4A3A4"/>
          </p15:clr>
        </p15:guide>
        <p15:guide id="2" orient="horz" pos="360" userDrawn="1">
          <p15:clr>
            <a:srgbClr val="A4A3A4"/>
          </p15:clr>
        </p15:guide>
        <p15:guide id="3" orient="horz" pos="22400" userDrawn="1">
          <p15:clr>
            <a:srgbClr val="A4A3A4"/>
          </p15:clr>
        </p15:guide>
        <p15:guide id="4" orient="horz" userDrawn="1">
          <p15:clr>
            <a:srgbClr val="A4A3A4"/>
          </p15:clr>
        </p15:guide>
        <p15:guide id="5" pos="363" userDrawn="1">
          <p15:clr>
            <a:srgbClr val="A4A3A4"/>
          </p15:clr>
        </p15:guide>
        <p15:guide id="6" pos="16992" userDrawn="1">
          <p15:clr>
            <a:srgbClr val="A4A3A4"/>
          </p15:clr>
        </p15:guide>
        <p15:guide id="7" orient="horz" pos="3731" userDrawn="1">
          <p15:clr>
            <a:srgbClr val="A4A3A4"/>
          </p15:clr>
        </p15:guide>
        <p15:guide id="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C71"/>
    <a:srgbClr val="B7D4B5"/>
    <a:srgbClr val="C2B9A6"/>
    <a:srgbClr val="E29F00"/>
    <a:srgbClr val="FFB800"/>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4" autoAdjust="0"/>
    <p:restoredTop sz="94424" autoAdjust="0"/>
  </p:normalViewPr>
  <p:slideViewPr>
    <p:cSldViewPr snapToGrid="0" snapToObjects="1" showGuides="1">
      <p:cViewPr>
        <p:scale>
          <a:sx n="23" d="100"/>
          <a:sy n="23" d="100"/>
        </p:scale>
        <p:origin x="1768" y="-1144"/>
      </p:cViewPr>
      <p:guideLst>
        <p:guide orient="horz" pos="3687"/>
        <p:guide orient="horz" pos="360"/>
        <p:guide orient="horz" pos="22400"/>
        <p:guide orient="horz"/>
        <p:guide pos="363"/>
        <p:guide pos="16992"/>
        <p:guide orient="horz" pos="373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11/6/19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8" y="7087202"/>
            <a:ext cx="6285508"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3" y="6313896"/>
            <a:ext cx="6280547" cy="540589"/>
          </a:xfrm>
          <a:prstGeom prst="rect">
            <a:avLst/>
          </a:prstGeom>
          <a:noFill/>
        </p:spPr>
        <p:txBody>
          <a:bodyPr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940301"/>
            <a:ext cx="6281539" cy="540589"/>
          </a:xfrm>
          <a:prstGeom prst="rect">
            <a:avLst/>
          </a:prstGeom>
          <a:noFill/>
        </p:spPr>
        <p:txBody>
          <a:bodyPr wrap="square"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7087202"/>
            <a:ext cx="6280546"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9" y="6313896"/>
            <a:ext cx="6280547" cy="540589"/>
          </a:xfrm>
          <a:prstGeom prst="rect">
            <a:avLst/>
          </a:prstGeom>
          <a:noFill/>
        </p:spPr>
        <p:txBody>
          <a:bodyPr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7087202"/>
            <a:ext cx="6280546"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6313896"/>
            <a:ext cx="6286500" cy="540589"/>
          </a:xfrm>
          <a:prstGeom prst="rect">
            <a:avLst/>
          </a:prstGeom>
          <a:noFill/>
        </p:spPr>
        <p:txBody>
          <a:bodyPr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1267" y="6313896"/>
            <a:ext cx="6279386" cy="540589"/>
          </a:xfrm>
          <a:prstGeom prst="rect">
            <a:avLst/>
          </a:prstGeom>
          <a:noFill/>
        </p:spPr>
        <p:txBody>
          <a:bodyPr wrap="square"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1267" y="7087202"/>
            <a:ext cx="6279386"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1267" y="16007217"/>
            <a:ext cx="6279386" cy="540589"/>
          </a:xfrm>
          <a:prstGeom prst="rect">
            <a:avLst/>
          </a:prstGeom>
          <a:noFill/>
        </p:spPr>
        <p:txBody>
          <a:bodyPr wrap="square"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1267" y="16679336"/>
            <a:ext cx="6282531"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1267" y="27760373"/>
            <a:ext cx="6279386" cy="896519"/>
          </a:xfrm>
          <a:prstGeom prst="rect">
            <a:avLst/>
          </a:prstGeom>
          <a:noFill/>
        </p:spPr>
        <p:txBody>
          <a:bodyPr wrap="square" lIns="91436" tIns="91436" rIns="91436" bIns="91436" anchor="ctr" anchorCtr="0">
            <a:spAutoFit/>
          </a:bodyPr>
          <a:lstStyle>
            <a:lvl1pPr marL="0" indent="0" algn="ctr">
              <a:buNone/>
              <a:defRPr sz="231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1267" y="28627546"/>
            <a:ext cx="6282531"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8" y="16612836"/>
            <a:ext cx="6285508" cy="702158"/>
          </a:xfrm>
          <a:prstGeom prst="rect">
            <a:avLst/>
          </a:prstGeom>
        </p:spPr>
        <p:txBody>
          <a:bodyPr wrap="square" lIns="228589" tIns="228589" rIns="228589" bIns="228589">
            <a:spAutoFit/>
          </a:bodyPr>
          <a:lstStyle>
            <a:lvl1pPr marL="0" indent="0">
              <a:buNone/>
              <a:defRPr sz="1563">
                <a:solidFill>
                  <a:schemeClr val="accent5">
                    <a:lumMod val="50000"/>
                  </a:schemeClr>
                </a:solidFill>
                <a:latin typeface="Times New Roman" pitchFamily="18"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707871" y="4356841"/>
            <a:ext cx="19999355" cy="1422400"/>
          </a:xfrm>
          <a:prstGeom prst="rect">
            <a:avLst/>
          </a:prstGeom>
        </p:spPr>
        <p:txBody>
          <a:bodyPr>
            <a:normAutofit/>
          </a:bodyPr>
          <a:lstStyle>
            <a:lvl1pPr marL="0" indent="0" algn="ctr">
              <a:buFontTx/>
              <a:buNone/>
              <a:defRPr sz="4400">
                <a:solidFill>
                  <a:srgbClr val="1A3C71"/>
                </a:solidFill>
                <a:latin typeface="+mj-lt"/>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707871" y="2934441"/>
            <a:ext cx="19999355" cy="1422400"/>
          </a:xfrm>
          <a:prstGeom prst="rect">
            <a:avLst/>
          </a:prstGeom>
        </p:spPr>
        <p:txBody>
          <a:bodyPr anchor="t" anchorCtr="1">
            <a:normAutofit/>
          </a:bodyPr>
          <a:lstStyle>
            <a:lvl1pPr marL="0" indent="0" algn="ctr">
              <a:buFontTx/>
              <a:buNone/>
              <a:defRPr sz="6600">
                <a:solidFill>
                  <a:srgbClr val="1A3C71"/>
                </a:solidFill>
                <a:latin typeface="+mj-lt"/>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707871" y="1114471"/>
            <a:ext cx="19999355" cy="1819970"/>
          </a:xfrm>
          <a:prstGeom prst="rect">
            <a:avLst/>
          </a:prstGeom>
        </p:spPr>
        <p:txBody>
          <a:bodyPr anchor="t" anchorCtr="1">
            <a:noAutofit/>
          </a:bodyPr>
          <a:lstStyle>
            <a:lvl1pPr marL="0" indent="0" algn="ctr">
              <a:buFontTx/>
              <a:buNone/>
              <a:defRPr sz="9600" b="1">
                <a:solidFill>
                  <a:srgbClr val="1A3C71"/>
                </a:solidFill>
                <a:latin typeface="+mj-lt"/>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19"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2" name="Group 41"/>
          <p:cNvGrpSpPr/>
          <p:nvPr userDrawn="1"/>
        </p:nvGrpSpPr>
        <p:grpSpPr>
          <a:xfrm>
            <a:off x="-12658121" y="-48127"/>
            <a:ext cx="12259293" cy="36624127"/>
            <a:chOff x="-11225189" y="-1"/>
            <a:chExt cx="11018865" cy="32918401"/>
          </a:xfrm>
        </p:grpSpPr>
        <p:sp>
          <p:nvSpPr>
            <p:cNvPr id="65" name="Rectangle 6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template produces</a:t>
              </a:r>
              <a:r>
                <a:rPr lang="en-US" sz="2800" i="0" baseline="0" dirty="0">
                  <a:latin typeface="Trebuchet MS" pitchFamily="34" charset="0"/>
                </a:rPr>
                <a:t> </a:t>
              </a:r>
              <a:r>
                <a:rPr lang="en-US" sz="2800" i="0" dirty="0">
                  <a:latin typeface="Trebuchet MS" pitchFamily="34" charset="0"/>
                </a:rPr>
                <a:t>a 30”x40”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2527300" indent="-650875" algn="l" defTabSz="850900">
                <a:tabLst/>
              </a:pPr>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66" name="Straight Connector 65"/>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userDrawn="1"/>
          </p:nvPicPr>
          <p:blipFill>
            <a:blip r:embed="rId4"/>
            <a:stretch>
              <a:fillRect/>
            </a:stretch>
          </p:blipFill>
          <p:spPr>
            <a:xfrm>
              <a:off x="-10479105" y="8732868"/>
              <a:ext cx="1597666" cy="1201935"/>
            </a:xfrm>
            <a:prstGeom prst="rect">
              <a:avLst/>
            </a:prstGeom>
          </p:spPr>
        </p:pic>
        <p:pic>
          <p:nvPicPr>
            <p:cNvPr id="68" name="Picture 6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69" name="Group 68"/>
            <p:cNvGrpSpPr/>
            <p:nvPr userDrawn="1"/>
          </p:nvGrpSpPr>
          <p:grpSpPr>
            <a:xfrm>
              <a:off x="-9744993" y="19604585"/>
              <a:ext cx="7531182" cy="2120441"/>
              <a:chOff x="-4470427" y="9208123"/>
              <a:chExt cx="3470785" cy="974221"/>
            </a:xfrm>
          </p:grpSpPr>
          <p:grpSp>
            <p:nvGrpSpPr>
              <p:cNvPr id="75" name="Group 74"/>
              <p:cNvGrpSpPr/>
              <p:nvPr userDrawn="1"/>
            </p:nvGrpSpPr>
            <p:grpSpPr>
              <a:xfrm>
                <a:off x="-2783495" y="9252356"/>
                <a:ext cx="624431" cy="898923"/>
                <a:chOff x="-3958697" y="8525819"/>
                <a:chExt cx="779338" cy="1288150"/>
              </a:xfrm>
            </p:grpSpPr>
            <p:pic>
              <p:nvPicPr>
                <p:cNvPr id="81" name="Picture 80"/>
                <p:cNvPicPr>
                  <a:picLocks noChangeAspect="1"/>
                </p:cNvPicPr>
                <p:nvPr userDrawn="1"/>
              </p:nvPicPr>
              <p:blipFill>
                <a:blip r:embed="rId6"/>
                <a:stretch>
                  <a:fillRect/>
                </a:stretch>
              </p:blipFill>
              <p:spPr>
                <a:xfrm>
                  <a:off x="-3948160" y="8525819"/>
                  <a:ext cx="768801" cy="1090857"/>
                </a:xfrm>
                <a:prstGeom prst="rect">
                  <a:avLst/>
                </a:prstGeom>
              </p:spPr>
            </p:pic>
            <p:sp>
              <p:nvSpPr>
                <p:cNvPr id="82" name="TextBox 81"/>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a:solidFill>
                        <a:schemeClr val="tx1"/>
                      </a:solidFill>
                    </a:rPr>
                    <a:t>ORIGINAL</a:t>
                  </a:r>
                </a:p>
              </p:txBody>
            </p:sp>
          </p:grpSp>
          <p:grpSp>
            <p:nvGrpSpPr>
              <p:cNvPr id="76" name="Group 75"/>
              <p:cNvGrpSpPr/>
              <p:nvPr userDrawn="1"/>
            </p:nvGrpSpPr>
            <p:grpSpPr>
              <a:xfrm>
                <a:off x="-2033159" y="9252361"/>
                <a:ext cx="1033517" cy="898915"/>
                <a:chOff x="-2921738" y="8714808"/>
                <a:chExt cx="1420279" cy="1235304"/>
              </a:xfrm>
            </p:grpSpPr>
            <p:pic>
              <p:nvPicPr>
                <p:cNvPr id="79" name="Picture 78"/>
                <p:cNvPicPr>
                  <a:picLocks noChangeAspect="1"/>
                </p:cNvPicPr>
                <p:nvPr userDrawn="1"/>
              </p:nvPicPr>
              <p:blipFill>
                <a:blip r:embed="rId6"/>
                <a:stretch>
                  <a:fillRect/>
                </a:stretch>
              </p:blipFill>
              <p:spPr>
                <a:xfrm>
                  <a:off x="-2921738" y="8714808"/>
                  <a:ext cx="1420279" cy="1029694"/>
                </a:xfrm>
                <a:prstGeom prst="rect">
                  <a:avLst/>
                </a:prstGeom>
              </p:spPr>
            </p:pic>
            <p:sp>
              <p:nvSpPr>
                <p:cNvPr id="80" name="TextBox 79"/>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a:solidFill>
                        <a:schemeClr val="bg1"/>
                      </a:solidFill>
                    </a:rPr>
                    <a:t>DISTORTED</a:t>
                  </a:r>
                  <a:endParaRPr lang="en-US" sz="900" b="1" dirty="0">
                    <a:solidFill>
                      <a:schemeClr val="bg1"/>
                    </a:solidFill>
                  </a:endParaRPr>
                </a:p>
              </p:txBody>
            </p:sp>
          </p:grpSp>
          <p:pic>
            <p:nvPicPr>
              <p:cNvPr id="77" name="Picture 76"/>
              <p:cNvPicPr>
                <a:picLocks noChangeAspect="1"/>
              </p:cNvPicPr>
              <p:nvPr userDrawn="1"/>
            </p:nvPicPr>
            <p:blipFill>
              <a:blip r:embed="rId7"/>
              <a:stretch>
                <a:fillRect/>
              </a:stretch>
            </p:blipFill>
            <p:spPr>
              <a:xfrm>
                <a:off x="-4470427" y="9208123"/>
                <a:ext cx="1098742" cy="847761"/>
              </a:xfrm>
              <a:prstGeom prst="rect">
                <a:avLst/>
              </a:prstGeom>
            </p:spPr>
          </p:pic>
          <p:sp>
            <p:nvSpPr>
              <p:cNvPr id="78" name="TextBox 77"/>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70" name="Group 69"/>
            <p:cNvGrpSpPr/>
            <p:nvPr userDrawn="1"/>
          </p:nvGrpSpPr>
          <p:grpSpPr>
            <a:xfrm>
              <a:off x="-10409330" y="23738192"/>
              <a:ext cx="9344084" cy="2453251"/>
              <a:chOff x="-4759852" y="10890293"/>
              <a:chExt cx="4306270" cy="1127128"/>
            </a:xfrm>
          </p:grpSpPr>
          <p:graphicFrame>
            <p:nvGraphicFramePr>
              <p:cNvPr id="71" name="Object 70"/>
              <p:cNvGraphicFramePr>
                <a:graphicFrameLocks noChangeAspect="1"/>
              </p:cNvGraphicFramePr>
              <p:nvPr userDrawn="1">
                <p:extLst>
                  <p:ext uri="{D42A27DB-BD31-4B8C-83A1-F6EECF244321}">
                    <p14:modId xmlns:p14="http://schemas.microsoft.com/office/powerpoint/2010/main" val="1344688586"/>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1291" name="Image" r:id="rId8" imgW="1828440" imgH="1117440" progId="Photoshop.Image.13">
                      <p:embed/>
                    </p:oleObj>
                  </mc:Choice>
                  <mc:Fallback>
                    <p:oleObj name="Image" r:id="rId8" imgW="1828440" imgH="1117440" progId="Photoshop.Image.13">
                      <p:embed/>
                      <p:pic>
                        <p:nvPicPr>
                          <p:cNvPr id="38" name="Object 37"/>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72" name="Object 71"/>
              <p:cNvGraphicFramePr>
                <a:graphicFrameLocks noChangeAspect="1"/>
              </p:cNvGraphicFramePr>
              <p:nvPr userDrawn="1">
                <p:extLst>
                  <p:ext uri="{D42A27DB-BD31-4B8C-83A1-F6EECF244321}">
                    <p14:modId xmlns:p14="http://schemas.microsoft.com/office/powerpoint/2010/main" val="2652126025"/>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1292" name="Image" r:id="rId10" imgW="1828440" imgH="1117440" progId="Photoshop.Image.13">
                      <p:embed/>
                    </p:oleObj>
                  </mc:Choice>
                  <mc:Fallback>
                    <p:oleObj name="Image" r:id="rId10" imgW="1828440" imgH="1117440" progId="Photoshop.Image.13">
                      <p:embed/>
                      <p:pic>
                        <p:nvPicPr>
                          <p:cNvPr id="39" name="Object 38"/>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73" name="TextBox 7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a:solidFill>
                      <a:srgbClr val="92D050"/>
                    </a:solidFill>
                  </a:rPr>
                  <a:t>Good</a:t>
                </a:r>
                <a:r>
                  <a:rPr lang="en-US" sz="2000" baseline="0" dirty="0">
                    <a:solidFill>
                      <a:srgbClr val="92D050"/>
                    </a:solidFill>
                  </a:rPr>
                  <a:t> </a:t>
                </a:r>
                <a:r>
                  <a:rPr lang="en-US" sz="2000" baseline="0" dirty="0">
                    <a:solidFill>
                      <a:schemeClr val="bg1"/>
                    </a:solidFill>
                  </a:rPr>
                  <a:t>printing quality</a:t>
                </a:r>
                <a:endParaRPr lang="en-US" sz="2000" dirty="0">
                  <a:solidFill>
                    <a:schemeClr val="bg1"/>
                  </a:solidFill>
                </a:endParaRPr>
              </a:p>
            </p:txBody>
          </p:sp>
          <p:sp>
            <p:nvSpPr>
              <p:cNvPr id="74" name="TextBox 7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a:solidFill>
                      <a:srgbClr val="FF0000"/>
                    </a:solidFill>
                  </a:rPr>
                  <a:t>Bad </a:t>
                </a:r>
                <a:r>
                  <a:rPr lang="en-US" sz="2000" dirty="0">
                    <a:solidFill>
                      <a:schemeClr val="bg1"/>
                    </a:solidFill>
                  </a:rPr>
                  <a:t>printing quality</a:t>
                </a:r>
              </a:p>
            </p:txBody>
          </p:sp>
        </p:grpSp>
      </p:grpSp>
      <p:grpSp>
        <p:nvGrpSpPr>
          <p:cNvPr id="83" name="Group 82"/>
          <p:cNvGrpSpPr/>
          <p:nvPr userDrawn="1"/>
        </p:nvGrpSpPr>
        <p:grpSpPr>
          <a:xfrm>
            <a:off x="27804389" y="0"/>
            <a:ext cx="12284832" cy="36618007"/>
            <a:chOff x="44157839" y="-55065"/>
            <a:chExt cx="11062139" cy="32973465"/>
          </a:xfrm>
        </p:grpSpPr>
        <p:sp>
          <p:nvSpPr>
            <p:cNvPr id="84" name="Rectangle 8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429000"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2000250"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85" name="Object 84"/>
            <p:cNvGraphicFramePr>
              <a:graphicFrameLocks noChangeAspect="1"/>
            </p:cNvGraphicFramePr>
            <p:nvPr userDrawn="1">
              <p:extLst>
                <p:ext uri="{D42A27DB-BD31-4B8C-83A1-F6EECF244321}">
                  <p14:modId xmlns:p14="http://schemas.microsoft.com/office/powerpoint/2010/main" val="4140068051"/>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1293" name="Image" r:id="rId12" imgW="4571280" imgH="1688760" progId="Photoshop.Image.13">
                    <p:embed/>
                  </p:oleObj>
                </mc:Choice>
                <mc:Fallback>
                  <p:oleObj name="Image" r:id="rId12" imgW="4571280" imgH="1688760" progId="Photoshop.Image.13">
                    <p:embed/>
                    <p:pic>
                      <p:nvPicPr>
                        <p:cNvPr id="56" name="Object 55"/>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86" name="Picture 85"/>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87" name="Object 86"/>
            <p:cNvGraphicFramePr>
              <a:graphicFrameLocks noChangeAspect="1"/>
            </p:cNvGraphicFramePr>
            <p:nvPr userDrawn="1">
              <p:extLst>
                <p:ext uri="{D42A27DB-BD31-4B8C-83A1-F6EECF244321}">
                  <p14:modId xmlns:p14="http://schemas.microsoft.com/office/powerpoint/2010/main" val="2253017215"/>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1294" name="Image" r:id="rId15" imgW="1574280" imgH="1053720" progId="Photoshop.Image.13">
                    <p:embed/>
                  </p:oleObj>
                </mc:Choice>
                <mc:Fallback>
                  <p:oleObj name="Image" r:id="rId15" imgW="1574280" imgH="1053720" progId="Photoshop.Image.13">
                    <p:embed/>
                    <p:pic>
                      <p:nvPicPr>
                        <p:cNvPr id="58" name="Object 57"/>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88" name="Group 87"/>
            <p:cNvGrpSpPr/>
            <p:nvPr userDrawn="1"/>
          </p:nvGrpSpPr>
          <p:grpSpPr>
            <a:xfrm>
              <a:off x="44487207" y="29414560"/>
              <a:ext cx="10354213" cy="1265612"/>
              <a:chOff x="44200453" y="28362386"/>
              <a:chExt cx="9771399" cy="1090622"/>
            </a:xfrm>
          </p:grpSpPr>
          <p:sp>
            <p:nvSpPr>
              <p:cNvPr id="90"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92" name="TextBox 9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89" name="TextBox 88"/>
            <p:cNvSpPr txBox="1"/>
            <p:nvPr userDrawn="1"/>
          </p:nvSpPr>
          <p:spPr>
            <a:xfrm>
              <a:off x="44487207" y="31169782"/>
              <a:ext cx="6870215" cy="1260334"/>
            </a:xfrm>
            <a:prstGeom prst="rect">
              <a:avLst/>
            </a:prstGeom>
            <a:noFill/>
          </p:spPr>
          <p:txBody>
            <a:bodyPr wrap="square" lIns="65304" tIns="32651" rIns="65304" bIns="32651" rtlCol="0">
              <a:spAutoFit/>
            </a:bodyPr>
            <a:lstStyle/>
            <a:p>
              <a:pPr marL="288925" indent="-288925">
                <a:lnSpc>
                  <a:spcPts val="2600"/>
                </a:lnSpc>
              </a:pPr>
              <a:r>
                <a:rPr lang="en-US" sz="2800" dirty="0">
                  <a:solidFill>
                    <a:schemeClr val="bg1"/>
                  </a:solidFill>
                </a:rPr>
                <a:t>©2017</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        </a:t>
              </a:r>
            </a:p>
            <a:p>
              <a:pPr marL="288925" indent="0">
                <a:lnSpc>
                  <a:spcPts val="2600"/>
                </a:lnSpc>
              </a:pPr>
              <a:r>
                <a:rPr lang="en-US" sz="2400" baseline="0" dirty="0">
                  <a:solidFill>
                    <a:schemeClr val="bg1"/>
                  </a:solidFill>
                </a:rPr>
                <a:t>Berkeley CA </a:t>
              </a:r>
              <a:r>
                <a:rPr lang="en-US" sz="2000" baseline="0" dirty="0">
                  <a:solidFill>
                    <a:schemeClr val="bg1"/>
                  </a:solidFill>
                </a:rPr>
                <a:t>94710</a:t>
              </a:r>
              <a:br>
                <a:rPr lang="en-US" sz="2400" baseline="0" dirty="0">
                  <a:solidFill>
                    <a:schemeClr val="bg1"/>
                  </a:solidFill>
                </a:rPr>
              </a:br>
              <a:r>
                <a:rPr lang="en-US" sz="2400" b="1" baseline="0" dirty="0">
                  <a:solidFill>
                    <a:srgbClr val="FFFF00"/>
                  </a:solidFill>
                </a:rPr>
                <a:t>posterpresenter@gmail.com</a:t>
              </a:r>
              <a:endParaRPr lang="en-US" sz="2800" b="1" dirty="0">
                <a:solidFill>
                  <a:srgbClr val="FFFF00"/>
                </a:solidFill>
              </a:endParaRPr>
            </a:p>
          </p:txBody>
        </p:sp>
      </p:grpSp>
      <p:sp>
        <p:nvSpPr>
          <p:cNvPr id="36" name="Rectangle 30"/>
          <p:cNvSpPr/>
          <p:nvPr userDrawn="1"/>
        </p:nvSpPr>
        <p:spPr>
          <a:xfrm rot="10800000">
            <a:off x="-5" y="34633091"/>
            <a:ext cx="27432003" cy="1942909"/>
          </a:xfrm>
          <a:custGeom>
            <a:avLst/>
            <a:gdLst>
              <a:gd name="connsiteX0" fmla="*/ 0 w 43891200"/>
              <a:gd name="connsiteY0" fmla="*/ 0 h 4267200"/>
              <a:gd name="connsiteX1" fmla="*/ 43891200 w 43891200"/>
              <a:gd name="connsiteY1" fmla="*/ 0 h 4267200"/>
              <a:gd name="connsiteX2" fmla="*/ 43891200 w 43891200"/>
              <a:gd name="connsiteY2" fmla="*/ 4267200 h 4267200"/>
              <a:gd name="connsiteX3" fmla="*/ 0 w 43891200"/>
              <a:gd name="connsiteY3" fmla="*/ 4267200 h 4267200"/>
              <a:gd name="connsiteX4" fmla="*/ 0 w 43891200"/>
              <a:gd name="connsiteY4" fmla="*/ 0 h 4267200"/>
              <a:gd name="connsiteX0" fmla="*/ 0 w 43891200"/>
              <a:gd name="connsiteY0" fmla="*/ 0 h 4267200"/>
              <a:gd name="connsiteX1" fmla="*/ 43853100 w 43891200"/>
              <a:gd name="connsiteY1" fmla="*/ 2590800 h 4267200"/>
              <a:gd name="connsiteX2" fmla="*/ 43891200 w 43891200"/>
              <a:gd name="connsiteY2" fmla="*/ 4267200 h 4267200"/>
              <a:gd name="connsiteX3" fmla="*/ 0 w 43891200"/>
              <a:gd name="connsiteY3" fmla="*/ 4267200 h 4267200"/>
              <a:gd name="connsiteX4" fmla="*/ 0 w 43891200"/>
              <a:gd name="connsiteY4" fmla="*/ 0 h 4267200"/>
              <a:gd name="connsiteX0" fmla="*/ 0 w 43929300"/>
              <a:gd name="connsiteY0" fmla="*/ 0 h 4267200"/>
              <a:gd name="connsiteX1" fmla="*/ 43929300 w 43929300"/>
              <a:gd name="connsiteY1" fmla="*/ 2590801 h 4267200"/>
              <a:gd name="connsiteX2" fmla="*/ 43891200 w 43929300"/>
              <a:gd name="connsiteY2" fmla="*/ 4267200 h 4267200"/>
              <a:gd name="connsiteX3" fmla="*/ 0 w 43929300"/>
              <a:gd name="connsiteY3" fmla="*/ 4267200 h 4267200"/>
              <a:gd name="connsiteX4" fmla="*/ 0 w 43929300"/>
              <a:gd name="connsiteY4" fmla="*/ 0 h 4267200"/>
              <a:gd name="connsiteX0" fmla="*/ 0 w 43967465"/>
              <a:gd name="connsiteY0" fmla="*/ 0 h 4267200"/>
              <a:gd name="connsiteX1" fmla="*/ 43929300 w 43967465"/>
              <a:gd name="connsiteY1" fmla="*/ 2590801 h 4267200"/>
              <a:gd name="connsiteX2" fmla="*/ 43967465 w 43967465"/>
              <a:gd name="connsiteY2" fmla="*/ 4267200 h 4267200"/>
              <a:gd name="connsiteX3" fmla="*/ 0 w 43967465"/>
              <a:gd name="connsiteY3" fmla="*/ 4267200 h 4267200"/>
              <a:gd name="connsiteX4" fmla="*/ 0 w 43967465"/>
              <a:gd name="connsiteY4" fmla="*/ 0 h 4267200"/>
              <a:gd name="connsiteX0" fmla="*/ 0 w 43967468"/>
              <a:gd name="connsiteY0" fmla="*/ 0 h 4267200"/>
              <a:gd name="connsiteX1" fmla="*/ 43967468 w 43967468"/>
              <a:gd name="connsiteY1" fmla="*/ 2598548 h 4267200"/>
              <a:gd name="connsiteX2" fmla="*/ 43967465 w 43967468"/>
              <a:gd name="connsiteY2" fmla="*/ 4267200 h 4267200"/>
              <a:gd name="connsiteX3" fmla="*/ 0 w 43967468"/>
              <a:gd name="connsiteY3" fmla="*/ 4267200 h 4267200"/>
              <a:gd name="connsiteX4" fmla="*/ 0 w 43967468"/>
              <a:gd name="connsiteY4" fmla="*/ 0 h 4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67468" h="4267200">
                <a:moveTo>
                  <a:pt x="0" y="0"/>
                </a:moveTo>
                <a:lnTo>
                  <a:pt x="43967468" y="2598548"/>
                </a:lnTo>
                <a:cubicBezTo>
                  <a:pt x="43967467" y="3154765"/>
                  <a:pt x="43967466" y="3710983"/>
                  <a:pt x="43967465" y="4267200"/>
                </a:cubicBezTo>
                <a:lnTo>
                  <a:pt x="0" y="4267200"/>
                </a:lnTo>
                <a:lnTo>
                  <a:pt x="0" y="0"/>
                </a:lnTo>
                <a:close/>
              </a:path>
            </a:pathLst>
          </a:custGeom>
          <a:solidFill>
            <a:srgbClr val="FF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75" dirty="0"/>
          </a:p>
        </p:txBody>
      </p:sp>
      <p:sp>
        <p:nvSpPr>
          <p:cNvPr id="37" name="Text Box 14"/>
          <p:cNvSpPr txBox="1">
            <a:spLocks noChangeArrowheads="1"/>
          </p:cNvSpPr>
          <p:nvPr userDrawn="1"/>
        </p:nvSpPr>
        <p:spPr bwMode="auto">
          <a:xfrm>
            <a:off x="-1813391" y="35971795"/>
            <a:ext cx="1571625" cy="210640"/>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sp>
        <p:nvSpPr>
          <p:cNvPr id="38" name="Rectangle 30"/>
          <p:cNvSpPr/>
          <p:nvPr userDrawn="1"/>
        </p:nvSpPr>
        <p:spPr>
          <a:xfrm>
            <a:off x="0" y="34633091"/>
            <a:ext cx="27437953" cy="1942909"/>
          </a:xfrm>
          <a:custGeom>
            <a:avLst/>
            <a:gdLst>
              <a:gd name="connsiteX0" fmla="*/ 0 w 43891200"/>
              <a:gd name="connsiteY0" fmla="*/ 0 h 4267200"/>
              <a:gd name="connsiteX1" fmla="*/ 43891200 w 43891200"/>
              <a:gd name="connsiteY1" fmla="*/ 0 h 4267200"/>
              <a:gd name="connsiteX2" fmla="*/ 43891200 w 43891200"/>
              <a:gd name="connsiteY2" fmla="*/ 4267200 h 4267200"/>
              <a:gd name="connsiteX3" fmla="*/ 0 w 43891200"/>
              <a:gd name="connsiteY3" fmla="*/ 4267200 h 4267200"/>
              <a:gd name="connsiteX4" fmla="*/ 0 w 43891200"/>
              <a:gd name="connsiteY4" fmla="*/ 0 h 4267200"/>
              <a:gd name="connsiteX0" fmla="*/ 0 w 43891200"/>
              <a:gd name="connsiteY0" fmla="*/ 0 h 4267200"/>
              <a:gd name="connsiteX1" fmla="*/ 43853100 w 43891200"/>
              <a:gd name="connsiteY1" fmla="*/ 2590800 h 4267200"/>
              <a:gd name="connsiteX2" fmla="*/ 43891200 w 43891200"/>
              <a:gd name="connsiteY2" fmla="*/ 4267200 h 4267200"/>
              <a:gd name="connsiteX3" fmla="*/ 0 w 43891200"/>
              <a:gd name="connsiteY3" fmla="*/ 4267200 h 4267200"/>
              <a:gd name="connsiteX4" fmla="*/ 0 w 43891200"/>
              <a:gd name="connsiteY4" fmla="*/ 0 h 4267200"/>
              <a:gd name="connsiteX0" fmla="*/ 0 w 43929300"/>
              <a:gd name="connsiteY0" fmla="*/ 0 h 4267200"/>
              <a:gd name="connsiteX1" fmla="*/ 43929300 w 43929300"/>
              <a:gd name="connsiteY1" fmla="*/ 2590801 h 4267200"/>
              <a:gd name="connsiteX2" fmla="*/ 43891200 w 43929300"/>
              <a:gd name="connsiteY2" fmla="*/ 4267200 h 4267200"/>
              <a:gd name="connsiteX3" fmla="*/ 0 w 43929300"/>
              <a:gd name="connsiteY3" fmla="*/ 4267200 h 4267200"/>
              <a:gd name="connsiteX4" fmla="*/ 0 w 43929300"/>
              <a:gd name="connsiteY4" fmla="*/ 0 h 4267200"/>
              <a:gd name="connsiteX0" fmla="*/ 0 w 43900725"/>
              <a:gd name="connsiteY0" fmla="*/ 0 h 4267200"/>
              <a:gd name="connsiteX1" fmla="*/ 43900725 w 43900725"/>
              <a:gd name="connsiteY1" fmla="*/ 2580821 h 4267200"/>
              <a:gd name="connsiteX2" fmla="*/ 43891200 w 43900725"/>
              <a:gd name="connsiteY2" fmla="*/ 4267200 h 4267200"/>
              <a:gd name="connsiteX3" fmla="*/ 0 w 43900725"/>
              <a:gd name="connsiteY3" fmla="*/ 4267200 h 4267200"/>
              <a:gd name="connsiteX4" fmla="*/ 0 w 43900725"/>
              <a:gd name="connsiteY4" fmla="*/ 0 h 4267200"/>
              <a:gd name="connsiteX0" fmla="*/ 0 w 43900725"/>
              <a:gd name="connsiteY0" fmla="*/ 0 h 4267200"/>
              <a:gd name="connsiteX1" fmla="*/ 43900725 w 43900725"/>
              <a:gd name="connsiteY1" fmla="*/ 2580821 h 4267200"/>
              <a:gd name="connsiteX2" fmla="*/ 43827700 w 43900725"/>
              <a:gd name="connsiteY2" fmla="*/ 4167387 h 4267200"/>
              <a:gd name="connsiteX3" fmla="*/ 0 w 43900725"/>
              <a:gd name="connsiteY3" fmla="*/ 4267200 h 4267200"/>
              <a:gd name="connsiteX4" fmla="*/ 0 w 43900725"/>
              <a:gd name="connsiteY4" fmla="*/ 0 h 4267200"/>
              <a:gd name="connsiteX0" fmla="*/ 0 w 43900725"/>
              <a:gd name="connsiteY0" fmla="*/ 0 h 4267200"/>
              <a:gd name="connsiteX1" fmla="*/ 43900725 w 43900725"/>
              <a:gd name="connsiteY1" fmla="*/ 2580821 h 4267200"/>
              <a:gd name="connsiteX2" fmla="*/ 43897550 w 43900725"/>
              <a:gd name="connsiteY2" fmla="*/ 4267200 h 4267200"/>
              <a:gd name="connsiteX3" fmla="*/ 0 w 43900725"/>
              <a:gd name="connsiteY3" fmla="*/ 4267200 h 4267200"/>
              <a:gd name="connsiteX4" fmla="*/ 0 w 43900725"/>
              <a:gd name="connsiteY4" fmla="*/ 0 h 4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0725" h="4267200">
                <a:moveTo>
                  <a:pt x="0" y="0"/>
                </a:moveTo>
                <a:lnTo>
                  <a:pt x="43900725" y="2580821"/>
                </a:lnTo>
                <a:cubicBezTo>
                  <a:pt x="43899667" y="3142947"/>
                  <a:pt x="43898608" y="3705074"/>
                  <a:pt x="43897550" y="4267200"/>
                </a:cubicBezTo>
                <a:lnTo>
                  <a:pt x="0" y="4267200"/>
                </a:lnTo>
                <a:lnTo>
                  <a:pt x="0" y="0"/>
                </a:lnTo>
                <a:close/>
              </a:path>
            </a:pathLst>
          </a:custGeom>
          <a:solidFill>
            <a:srgbClr val="1A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75" dirty="0"/>
          </a:p>
        </p:txBody>
      </p:sp>
      <p:pic>
        <p:nvPicPr>
          <p:cNvPr id="39" name="Picture 3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80510" y="35105520"/>
            <a:ext cx="3127361" cy="96296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tif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 Placeholder 449"/>
          <p:cNvSpPr>
            <a:spLocks noGrp="1"/>
          </p:cNvSpPr>
          <p:nvPr>
            <p:ph type="body" sz="quarter" idx="11"/>
          </p:nvPr>
        </p:nvSpPr>
        <p:spPr>
          <a:xfrm>
            <a:off x="576463" y="6014694"/>
            <a:ext cx="12739050" cy="800211"/>
          </a:xfrm>
        </p:spPr>
        <p:txBody>
          <a:bodyPr/>
          <a:lstStyle/>
          <a:p>
            <a:r>
              <a:rPr lang="en-US" sz="4000" dirty="0">
                <a:latin typeface="Futura Medium" panose="020B0602020204020303" pitchFamily="34" charset="-79"/>
                <a:cs typeface="Futura Medium" panose="020B0602020204020303" pitchFamily="34" charset="-79"/>
              </a:rPr>
              <a:t>What</a:t>
            </a:r>
            <a:r>
              <a:rPr lang="zh-CN" altLang="en-US" sz="4000" dirty="0">
                <a:latin typeface="Futura Medium" panose="020B0602020204020303" pitchFamily="34" charset="-79"/>
                <a:cs typeface="Futura Medium" panose="020B0602020204020303" pitchFamily="34" charset="-79"/>
              </a:rPr>
              <a:t> </a:t>
            </a:r>
            <a:r>
              <a:rPr lang="en-US" altLang="zh-CN" sz="4000" dirty="0">
                <a:latin typeface="Futura Medium" panose="020B0602020204020303" pitchFamily="34" charset="-79"/>
                <a:cs typeface="Futura Medium" panose="020B0602020204020303" pitchFamily="34" charset="-79"/>
              </a:rPr>
              <a:t>is</a:t>
            </a:r>
            <a:r>
              <a:rPr lang="zh-CN" altLang="en-US" sz="4000" dirty="0">
                <a:latin typeface="Futura Medium" panose="020B0602020204020303" pitchFamily="34" charset="-79"/>
                <a:cs typeface="Futura Medium" panose="020B0602020204020303" pitchFamily="34" charset="-79"/>
              </a:rPr>
              <a:t> </a:t>
            </a:r>
            <a:r>
              <a:rPr lang="en-US" altLang="zh-CN" sz="4000" dirty="0">
                <a:latin typeface="Futura Medium" panose="020B0602020204020303" pitchFamily="34" charset="-79"/>
                <a:cs typeface="Futura Medium" panose="020B0602020204020303" pitchFamily="34" charset="-79"/>
              </a:rPr>
              <a:t>Special</a:t>
            </a:r>
            <a:r>
              <a:rPr lang="zh-CN" altLang="en-US" sz="4000" dirty="0">
                <a:latin typeface="Futura Medium" panose="020B0602020204020303" pitchFamily="34" charset="-79"/>
                <a:cs typeface="Futura Medium" panose="020B0602020204020303" pitchFamily="34" charset="-79"/>
              </a:rPr>
              <a:t> </a:t>
            </a:r>
            <a:r>
              <a:rPr lang="en-US" altLang="zh-CN" sz="4000" dirty="0">
                <a:latin typeface="Futura Medium" panose="020B0602020204020303" pitchFamily="34" charset="-79"/>
                <a:cs typeface="Futura Medium" panose="020B0602020204020303" pitchFamily="34" charset="-79"/>
              </a:rPr>
              <a:t>About</a:t>
            </a:r>
            <a:r>
              <a:rPr lang="zh-CN" altLang="en-US" sz="4000" dirty="0">
                <a:latin typeface="Futura Medium" panose="020B0602020204020303" pitchFamily="34" charset="-79"/>
                <a:cs typeface="Futura Medium" panose="020B0602020204020303" pitchFamily="34" charset="-79"/>
              </a:rPr>
              <a:t> </a:t>
            </a:r>
            <a:r>
              <a:rPr lang="en-US" altLang="zh-CN" sz="4000" dirty="0">
                <a:latin typeface="Futura Medium" panose="020B0602020204020303" pitchFamily="34" charset="-79"/>
                <a:cs typeface="Futura Medium" panose="020B0602020204020303" pitchFamily="34" charset="-79"/>
              </a:rPr>
              <a:t>The</a:t>
            </a:r>
            <a:r>
              <a:rPr lang="zh-CN" altLang="en-US" sz="4000" dirty="0">
                <a:latin typeface="Futura Medium" panose="020B0602020204020303" pitchFamily="34" charset="-79"/>
                <a:cs typeface="Futura Medium" panose="020B0602020204020303" pitchFamily="34" charset="-79"/>
              </a:rPr>
              <a:t> </a:t>
            </a:r>
            <a:r>
              <a:rPr lang="en-US" altLang="zh-CN" sz="4000" dirty="0">
                <a:latin typeface="Futura Medium" panose="020B0602020204020303" pitchFamily="34" charset="-79"/>
                <a:cs typeface="Futura Medium" panose="020B0602020204020303" pitchFamily="34" charset="-79"/>
              </a:rPr>
              <a:t>Beatles?</a:t>
            </a:r>
            <a:endParaRPr lang="en-US" sz="4000" dirty="0">
              <a:latin typeface="Futura Medium" panose="020B0602020204020303" pitchFamily="34" charset="-79"/>
              <a:cs typeface="Futura Medium" panose="020B0602020204020303" pitchFamily="34" charset="-79"/>
            </a:endParaRPr>
          </a:p>
        </p:txBody>
      </p:sp>
      <p:sp>
        <p:nvSpPr>
          <p:cNvPr id="465" name="Text Placeholder 464"/>
          <p:cNvSpPr>
            <a:spLocks noGrp="1"/>
          </p:cNvSpPr>
          <p:nvPr>
            <p:ph type="body" sz="quarter" idx="150"/>
          </p:nvPr>
        </p:nvSpPr>
        <p:spPr>
          <a:xfrm>
            <a:off x="3707871" y="4066555"/>
            <a:ext cx="19999355" cy="1422400"/>
          </a:xfrm>
        </p:spPr>
        <p:txBody>
          <a:bodyPr>
            <a:normAutofit fontScale="92500" lnSpcReduction="10000"/>
          </a:bodyPr>
          <a:lstStyle/>
          <a:p>
            <a:r>
              <a:rPr lang="en-US" baseline="30000" dirty="0"/>
              <a:t>1</a:t>
            </a:r>
            <a:r>
              <a:rPr lang="en-US" dirty="0"/>
              <a:t>Snap Inc.     </a:t>
            </a:r>
            <a:r>
              <a:rPr lang="en-US" baseline="30000" dirty="0"/>
              <a:t>2</a:t>
            </a:r>
            <a:r>
              <a:rPr lang="en-US" altLang="zh-CN" dirty="0"/>
              <a:t>EECS,</a:t>
            </a:r>
            <a:r>
              <a:rPr lang="zh-CN" altLang="en-US" dirty="0"/>
              <a:t> </a:t>
            </a:r>
            <a:r>
              <a:rPr lang="en-US" dirty="0"/>
              <a:t>University of California, Berkeley.    </a:t>
            </a:r>
          </a:p>
          <a:p>
            <a:r>
              <a:rPr lang="en-US" baseline="30000" dirty="0"/>
              <a:t>3</a:t>
            </a:r>
            <a:r>
              <a:rPr lang="en-US" altLang="zh-CN" dirty="0"/>
              <a:t>Herb</a:t>
            </a:r>
            <a:r>
              <a:rPr lang="zh-CN" altLang="en-US" dirty="0"/>
              <a:t> </a:t>
            </a:r>
            <a:r>
              <a:rPr lang="en-US" altLang="zh-CN" dirty="0"/>
              <a:t>Alpert</a:t>
            </a:r>
            <a:r>
              <a:rPr lang="zh-CN" altLang="en-US" dirty="0"/>
              <a:t> </a:t>
            </a:r>
            <a:r>
              <a:rPr lang="en-US" altLang="zh-CN" dirty="0"/>
              <a:t>School</a:t>
            </a:r>
            <a:r>
              <a:rPr lang="zh-CN" altLang="en-US" dirty="0"/>
              <a:t> </a:t>
            </a:r>
            <a:r>
              <a:rPr lang="en-US" altLang="zh-CN" dirty="0"/>
              <a:t>of</a:t>
            </a:r>
            <a:r>
              <a:rPr lang="zh-CN" altLang="en-US" dirty="0"/>
              <a:t> </a:t>
            </a:r>
            <a:r>
              <a:rPr lang="en-US" altLang="zh-CN" dirty="0"/>
              <a:t>Music,</a:t>
            </a:r>
            <a:r>
              <a:rPr lang="zh-CN" altLang="en-US" dirty="0"/>
              <a:t> </a:t>
            </a:r>
            <a:r>
              <a:rPr lang="en-US" dirty="0"/>
              <a:t>University of California, Los Angeles</a:t>
            </a:r>
            <a:r>
              <a:rPr lang="en-US" altLang="zh-CN" dirty="0"/>
              <a:t>.</a:t>
            </a:r>
            <a:endParaRPr lang="en-US" dirty="0"/>
          </a:p>
        </p:txBody>
      </p:sp>
      <p:sp>
        <p:nvSpPr>
          <p:cNvPr id="466" name="Text Placeholder 465"/>
          <p:cNvSpPr>
            <a:spLocks noGrp="1"/>
          </p:cNvSpPr>
          <p:nvPr>
            <p:ph type="body" sz="quarter" idx="151"/>
          </p:nvPr>
        </p:nvSpPr>
        <p:spPr>
          <a:xfrm>
            <a:off x="3707871" y="2934441"/>
            <a:ext cx="19999355" cy="1422400"/>
          </a:xfrm>
        </p:spPr>
        <p:txBody>
          <a:bodyPr>
            <a:normAutofit/>
          </a:bodyPr>
          <a:lstStyle/>
          <a:p>
            <a:r>
              <a:rPr lang="en-US" sz="6000" dirty="0" err="1"/>
              <a:t>Yichao</a:t>
            </a:r>
            <a:r>
              <a:rPr lang="en-US" sz="6000" dirty="0"/>
              <a:t> Zhou</a:t>
            </a:r>
            <a:r>
              <a:rPr lang="en-US" sz="6000" baseline="30000" dirty="0"/>
              <a:t>1,2</a:t>
            </a:r>
            <a:r>
              <a:rPr lang="en-US" sz="6000" dirty="0"/>
              <a:t>    Wei Chu</a:t>
            </a:r>
            <a:r>
              <a:rPr lang="en-US" sz="6000" baseline="30000" dirty="0"/>
              <a:t>1</a:t>
            </a:r>
            <a:r>
              <a:rPr lang="en-US" sz="6000" dirty="0"/>
              <a:t>   Sam Young</a:t>
            </a:r>
            <a:r>
              <a:rPr lang="en-US" sz="6000" baseline="30000" dirty="0"/>
              <a:t>1,3</a:t>
            </a:r>
            <a:r>
              <a:rPr lang="en-US" sz="6000" dirty="0"/>
              <a:t>    Xin Chen</a:t>
            </a:r>
            <a:r>
              <a:rPr lang="en-US" sz="6000" baseline="30000" dirty="0"/>
              <a:t>1</a:t>
            </a:r>
          </a:p>
        </p:txBody>
      </p:sp>
      <p:sp>
        <p:nvSpPr>
          <p:cNvPr id="467" name="Text Placeholder 466"/>
          <p:cNvSpPr>
            <a:spLocks noGrp="1"/>
          </p:cNvSpPr>
          <p:nvPr>
            <p:ph type="body" sz="quarter" idx="153"/>
          </p:nvPr>
        </p:nvSpPr>
        <p:spPr/>
        <p:txBody>
          <a:bodyPr>
            <a:normAutofit fontScale="70000" lnSpcReduction="20000"/>
          </a:bodyPr>
          <a:lstStyle/>
          <a:p>
            <a:r>
              <a:rPr lang="en-US" dirty="0"/>
              <a:t>BandNet: A Neural Network-Based, Multi-Instrument Beatles-Style MIDI Music Composition Machine</a:t>
            </a:r>
          </a:p>
        </p:txBody>
      </p:sp>
      <p:sp>
        <p:nvSpPr>
          <p:cNvPr id="20" name="Text Placeholder 449">
            <a:extLst>
              <a:ext uri="{FF2B5EF4-FFF2-40B4-BE49-F238E27FC236}">
                <a16:creationId xmlns:a16="http://schemas.microsoft.com/office/drawing/2014/main" id="{3E8556C8-2DE6-FF4F-B356-6F62E9B672E3}"/>
              </a:ext>
            </a:extLst>
          </p:cNvPr>
          <p:cNvSpPr txBox="1">
            <a:spLocks/>
          </p:cNvSpPr>
          <p:nvPr/>
        </p:nvSpPr>
        <p:spPr>
          <a:xfrm>
            <a:off x="14004689" y="6023564"/>
            <a:ext cx="12944076" cy="800211"/>
          </a:xfrm>
          <a:prstGeom prst="rect">
            <a:avLst/>
          </a:prstGeom>
          <a:noFill/>
        </p:spPr>
        <p:txBody>
          <a:bodyPr lIns="91436" tIns="91436" rIns="91436" bIns="91436" anchor="ctr" anchorCtr="0">
            <a:spAutoFit/>
          </a:bodyPr>
          <a:lstStyle>
            <a:lvl1pPr marL="0" indent="0" algn="ctr" defTabSz="2743063" rtl="0" eaLnBrk="1" latinLnBrk="0" hangingPunct="1">
              <a:spcBef>
                <a:spcPct val="20000"/>
              </a:spcBef>
              <a:buFont typeface="Arial" pitchFamily="34" charset="0"/>
              <a:buNone/>
              <a:defRPr sz="2313" b="1" u="sng" kern="1200" baseline="0">
                <a:solidFill>
                  <a:schemeClr val="accent5">
                    <a:lumMod val="50000"/>
                  </a:schemeClr>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r>
              <a:rPr lang="en-US" sz="4000" dirty="0">
                <a:latin typeface="Futura Medium" panose="020B0602020204020303" pitchFamily="34" charset="-79"/>
                <a:cs typeface="Futura Medium" panose="020B0602020204020303" pitchFamily="34" charset="-79"/>
              </a:rPr>
              <a:t>Professional Scoring</a:t>
            </a:r>
          </a:p>
        </p:txBody>
      </p:sp>
      <p:sp>
        <p:nvSpPr>
          <p:cNvPr id="22" name="Text Placeholder 449">
            <a:extLst>
              <a:ext uri="{FF2B5EF4-FFF2-40B4-BE49-F238E27FC236}">
                <a16:creationId xmlns:a16="http://schemas.microsoft.com/office/drawing/2014/main" id="{9AC6CD7D-3B46-E547-BF35-C16F0AAFBBE7}"/>
              </a:ext>
            </a:extLst>
          </p:cNvPr>
          <p:cNvSpPr txBox="1">
            <a:spLocks/>
          </p:cNvSpPr>
          <p:nvPr/>
        </p:nvSpPr>
        <p:spPr>
          <a:xfrm>
            <a:off x="14004689" y="19889557"/>
            <a:ext cx="12944076" cy="800211"/>
          </a:xfrm>
          <a:prstGeom prst="rect">
            <a:avLst/>
          </a:prstGeom>
          <a:noFill/>
        </p:spPr>
        <p:txBody>
          <a:bodyPr lIns="91436" tIns="91436" rIns="91436" bIns="91436" anchor="ctr" anchorCtr="0">
            <a:spAutoFit/>
          </a:bodyPr>
          <a:lstStyle>
            <a:lvl1pPr marL="0" indent="0" algn="ctr" defTabSz="2743063" rtl="0" eaLnBrk="1" latinLnBrk="0" hangingPunct="1">
              <a:spcBef>
                <a:spcPct val="20000"/>
              </a:spcBef>
              <a:buFont typeface="Arial" pitchFamily="34" charset="0"/>
              <a:buNone/>
              <a:defRPr sz="2313" b="1" u="sng" kern="1200" baseline="0">
                <a:solidFill>
                  <a:schemeClr val="accent5">
                    <a:lumMod val="50000"/>
                  </a:schemeClr>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r>
              <a:rPr lang="en-US" sz="4000" dirty="0">
                <a:latin typeface="Futura Medium" panose="020B0602020204020303" pitchFamily="34" charset="-79"/>
                <a:cs typeface="Futura Medium" panose="020B0602020204020303" pitchFamily="34" charset="-79"/>
              </a:rPr>
              <a:t>Subjective Listening</a:t>
            </a:r>
          </a:p>
        </p:txBody>
      </p:sp>
      <p:sp>
        <p:nvSpPr>
          <p:cNvPr id="23" name="Text Placeholder 449">
            <a:extLst>
              <a:ext uri="{FF2B5EF4-FFF2-40B4-BE49-F238E27FC236}">
                <a16:creationId xmlns:a16="http://schemas.microsoft.com/office/drawing/2014/main" id="{C5126CF9-4159-644D-89EB-DE72FF9476F5}"/>
              </a:ext>
            </a:extLst>
          </p:cNvPr>
          <p:cNvSpPr txBox="1">
            <a:spLocks/>
          </p:cNvSpPr>
          <p:nvPr/>
        </p:nvSpPr>
        <p:spPr>
          <a:xfrm>
            <a:off x="618677" y="10347383"/>
            <a:ext cx="12739050" cy="800211"/>
          </a:xfrm>
          <a:prstGeom prst="rect">
            <a:avLst/>
          </a:prstGeom>
          <a:noFill/>
        </p:spPr>
        <p:txBody>
          <a:bodyPr wrap="square" lIns="91436" tIns="91436" rIns="91436" bIns="91436" anchor="ctr" anchorCtr="0">
            <a:spAutoFit/>
          </a:bodyPr>
          <a:lstStyle>
            <a:lvl1pPr marL="0" indent="0" algn="ctr" defTabSz="2743063" rtl="0" eaLnBrk="1" latinLnBrk="0" hangingPunct="1">
              <a:spcBef>
                <a:spcPct val="20000"/>
              </a:spcBef>
              <a:buFont typeface="Arial" pitchFamily="34" charset="0"/>
              <a:buNone/>
              <a:defRPr sz="2313" b="1" u="sng" kern="1200" baseline="0">
                <a:solidFill>
                  <a:schemeClr val="accent5">
                    <a:lumMod val="50000"/>
                  </a:schemeClr>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r>
              <a:rPr lang="en-US" sz="4000" dirty="0">
                <a:latin typeface="Futura Medium" panose="020B0602020204020303" pitchFamily="34" charset="-79"/>
                <a:cs typeface="Futura Medium" panose="020B0602020204020303" pitchFamily="34" charset="-79"/>
              </a:rPr>
              <a:t>Score Encoding</a:t>
            </a:r>
          </a:p>
        </p:txBody>
      </p:sp>
      <p:sp>
        <p:nvSpPr>
          <p:cNvPr id="31" name="Text Placeholder 449">
            <a:extLst>
              <a:ext uri="{FF2B5EF4-FFF2-40B4-BE49-F238E27FC236}">
                <a16:creationId xmlns:a16="http://schemas.microsoft.com/office/drawing/2014/main" id="{DA0C1756-F48B-364E-93DD-58056485CC48}"/>
              </a:ext>
            </a:extLst>
          </p:cNvPr>
          <p:cNvSpPr txBox="1">
            <a:spLocks/>
          </p:cNvSpPr>
          <p:nvPr/>
        </p:nvSpPr>
        <p:spPr>
          <a:xfrm>
            <a:off x="555567" y="16755310"/>
            <a:ext cx="12739050" cy="800211"/>
          </a:xfrm>
          <a:prstGeom prst="rect">
            <a:avLst/>
          </a:prstGeom>
          <a:noFill/>
        </p:spPr>
        <p:txBody>
          <a:bodyPr wrap="square" lIns="91436" tIns="91436" rIns="91436" bIns="91436" anchor="ctr" anchorCtr="0">
            <a:spAutoFit/>
          </a:bodyPr>
          <a:lstStyle>
            <a:lvl1pPr marL="0" indent="0" algn="ctr" defTabSz="2743063" rtl="0" eaLnBrk="1" latinLnBrk="0" hangingPunct="1">
              <a:spcBef>
                <a:spcPct val="20000"/>
              </a:spcBef>
              <a:buFont typeface="Arial" pitchFamily="34" charset="0"/>
              <a:buNone/>
              <a:defRPr sz="2313" b="1" u="sng" kern="1200" baseline="0">
                <a:solidFill>
                  <a:schemeClr val="accent5">
                    <a:lumMod val="50000"/>
                  </a:schemeClr>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r>
              <a:rPr lang="en-US" altLang="zh-CN" sz="4000" dirty="0">
                <a:latin typeface="Futura Medium" panose="020B0602020204020303" pitchFamily="34" charset="-79"/>
                <a:cs typeface="Futura Medium" panose="020B0602020204020303" pitchFamily="34" charset="-79"/>
              </a:rPr>
              <a:t>Network</a:t>
            </a:r>
            <a:r>
              <a:rPr lang="zh-CN" altLang="en-US" sz="4000" dirty="0">
                <a:latin typeface="Futura Medium" panose="020B0602020204020303" pitchFamily="34" charset="-79"/>
                <a:cs typeface="Futura Medium" panose="020B0602020204020303" pitchFamily="34" charset="-79"/>
              </a:rPr>
              <a:t> </a:t>
            </a:r>
            <a:r>
              <a:rPr lang="en-US" altLang="zh-CN" sz="4000" dirty="0">
                <a:latin typeface="Futura Medium" panose="020B0602020204020303" pitchFamily="34" charset="-79"/>
                <a:cs typeface="Futura Medium" panose="020B0602020204020303" pitchFamily="34" charset="-79"/>
              </a:rPr>
              <a:t>Structure</a:t>
            </a:r>
            <a:endParaRPr lang="en-US" sz="4000" dirty="0">
              <a:latin typeface="Futura Medium" panose="020B0602020204020303" pitchFamily="34" charset="-79"/>
              <a:cs typeface="Futura Medium" panose="020B0602020204020303" pitchFamily="34" charset="-79"/>
            </a:endParaRPr>
          </a:p>
        </p:txBody>
      </p:sp>
      <p:sp>
        <p:nvSpPr>
          <p:cNvPr id="32" name="Text Placeholder 449">
            <a:extLst>
              <a:ext uri="{FF2B5EF4-FFF2-40B4-BE49-F238E27FC236}">
                <a16:creationId xmlns:a16="http://schemas.microsoft.com/office/drawing/2014/main" id="{286B4A5A-886D-5C4D-83A7-F90700BD5AD7}"/>
              </a:ext>
            </a:extLst>
          </p:cNvPr>
          <p:cNvSpPr txBox="1">
            <a:spLocks/>
          </p:cNvSpPr>
          <p:nvPr/>
        </p:nvSpPr>
        <p:spPr>
          <a:xfrm>
            <a:off x="576263" y="25399526"/>
            <a:ext cx="12739050" cy="800211"/>
          </a:xfrm>
          <a:prstGeom prst="rect">
            <a:avLst/>
          </a:prstGeom>
          <a:noFill/>
        </p:spPr>
        <p:txBody>
          <a:bodyPr wrap="square" lIns="91436" tIns="91436" rIns="91436" bIns="91436" anchor="ctr" anchorCtr="0">
            <a:spAutoFit/>
          </a:bodyPr>
          <a:lstStyle>
            <a:lvl1pPr marL="0" indent="0" algn="ctr" defTabSz="2743063" rtl="0" eaLnBrk="1" latinLnBrk="0" hangingPunct="1">
              <a:spcBef>
                <a:spcPct val="20000"/>
              </a:spcBef>
              <a:buFont typeface="Arial" pitchFamily="34" charset="0"/>
              <a:buNone/>
              <a:defRPr sz="2313" b="1" u="sng" kern="1200" baseline="0">
                <a:solidFill>
                  <a:schemeClr val="accent5">
                    <a:lumMod val="50000"/>
                  </a:schemeClr>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r>
              <a:rPr lang="en-US" sz="4000" dirty="0">
                <a:latin typeface="Futura Medium" panose="020B0602020204020303" pitchFamily="34" charset="-79"/>
                <a:cs typeface="Futura Medium" panose="020B0602020204020303" pitchFamily="34" charset="-79"/>
              </a:rPr>
              <a:t>Pipeline for Generating a Complete Song</a:t>
            </a:r>
          </a:p>
        </p:txBody>
      </p:sp>
      <p:grpSp>
        <p:nvGrpSpPr>
          <p:cNvPr id="11" name="Group 10">
            <a:extLst>
              <a:ext uri="{FF2B5EF4-FFF2-40B4-BE49-F238E27FC236}">
                <a16:creationId xmlns:a16="http://schemas.microsoft.com/office/drawing/2014/main" id="{A6C4964B-B208-0A4B-9C32-D6B024C25CCA}"/>
              </a:ext>
            </a:extLst>
          </p:cNvPr>
          <p:cNvGrpSpPr/>
          <p:nvPr/>
        </p:nvGrpSpPr>
        <p:grpSpPr>
          <a:xfrm>
            <a:off x="14484788" y="27082811"/>
            <a:ext cx="12124253" cy="6816326"/>
            <a:chOff x="17608869" y="22050150"/>
            <a:chExt cx="6049641" cy="3873518"/>
          </a:xfrm>
        </p:grpSpPr>
        <p:sp>
          <p:nvSpPr>
            <p:cNvPr id="33" name="object 2">
              <a:extLst>
                <a:ext uri="{FF2B5EF4-FFF2-40B4-BE49-F238E27FC236}">
                  <a16:creationId xmlns:a16="http://schemas.microsoft.com/office/drawing/2014/main" id="{27E6C876-A07C-9A48-A220-D37A0785A12E}"/>
                </a:ext>
              </a:extLst>
            </p:cNvPr>
            <p:cNvSpPr/>
            <p:nvPr/>
          </p:nvSpPr>
          <p:spPr>
            <a:xfrm>
              <a:off x="18169039" y="22050150"/>
              <a:ext cx="0" cy="2131060"/>
            </a:xfrm>
            <a:custGeom>
              <a:avLst/>
              <a:gdLst/>
              <a:ahLst/>
              <a:cxnLst/>
              <a:rect l="l" t="t" r="r" b="b"/>
              <a:pathLst>
                <a:path h="2131060">
                  <a:moveTo>
                    <a:pt x="0" y="2130651"/>
                  </a:moveTo>
                  <a:lnTo>
                    <a:pt x="0" y="0"/>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34" name="object 3">
              <a:extLst>
                <a:ext uri="{FF2B5EF4-FFF2-40B4-BE49-F238E27FC236}">
                  <a16:creationId xmlns:a16="http://schemas.microsoft.com/office/drawing/2014/main" id="{CD697F76-D4EF-9C4C-99D3-54A4213599CD}"/>
                </a:ext>
              </a:extLst>
            </p:cNvPr>
            <p:cNvSpPr/>
            <p:nvPr/>
          </p:nvSpPr>
          <p:spPr>
            <a:xfrm>
              <a:off x="19904425" y="22050150"/>
              <a:ext cx="0" cy="2131060"/>
            </a:xfrm>
            <a:custGeom>
              <a:avLst/>
              <a:gdLst/>
              <a:ahLst/>
              <a:cxnLst/>
              <a:rect l="l" t="t" r="r" b="b"/>
              <a:pathLst>
                <a:path h="2131060">
                  <a:moveTo>
                    <a:pt x="0" y="2130651"/>
                  </a:moveTo>
                  <a:lnTo>
                    <a:pt x="0" y="0"/>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35" name="object 4">
              <a:extLst>
                <a:ext uri="{FF2B5EF4-FFF2-40B4-BE49-F238E27FC236}">
                  <a16:creationId xmlns:a16="http://schemas.microsoft.com/office/drawing/2014/main" id="{F64F351A-DA54-444C-B2B3-ED5F9A0FA71C}"/>
                </a:ext>
              </a:extLst>
            </p:cNvPr>
            <p:cNvSpPr/>
            <p:nvPr/>
          </p:nvSpPr>
          <p:spPr>
            <a:xfrm>
              <a:off x="21639810" y="22050150"/>
              <a:ext cx="0" cy="1565275"/>
            </a:xfrm>
            <a:custGeom>
              <a:avLst/>
              <a:gdLst/>
              <a:ahLst/>
              <a:cxnLst/>
              <a:rect l="l" t="t" r="r" b="b"/>
              <a:pathLst>
                <a:path h="1565275">
                  <a:moveTo>
                    <a:pt x="0" y="0"/>
                  </a:moveTo>
                  <a:lnTo>
                    <a:pt x="0" y="1565177"/>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36" name="object 5">
              <a:extLst>
                <a:ext uri="{FF2B5EF4-FFF2-40B4-BE49-F238E27FC236}">
                  <a16:creationId xmlns:a16="http://schemas.microsoft.com/office/drawing/2014/main" id="{3D1FE081-DC16-ED40-B11F-E7551892DB17}"/>
                </a:ext>
              </a:extLst>
            </p:cNvPr>
            <p:cNvSpPr/>
            <p:nvPr/>
          </p:nvSpPr>
          <p:spPr>
            <a:xfrm>
              <a:off x="21639810" y="24133575"/>
              <a:ext cx="0" cy="47625"/>
            </a:xfrm>
            <a:custGeom>
              <a:avLst/>
              <a:gdLst/>
              <a:ahLst/>
              <a:cxnLst/>
              <a:rect l="l" t="t" r="r" b="b"/>
              <a:pathLst>
                <a:path h="47625">
                  <a:moveTo>
                    <a:pt x="0" y="0"/>
                  </a:moveTo>
                  <a:lnTo>
                    <a:pt x="0" y="47225"/>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37" name="object 6">
              <a:extLst>
                <a:ext uri="{FF2B5EF4-FFF2-40B4-BE49-F238E27FC236}">
                  <a16:creationId xmlns:a16="http://schemas.microsoft.com/office/drawing/2014/main" id="{138E9319-4812-5740-8A7E-B6DA73DFDBE2}"/>
                </a:ext>
              </a:extLst>
            </p:cNvPr>
            <p:cNvSpPr/>
            <p:nvPr/>
          </p:nvSpPr>
          <p:spPr>
            <a:xfrm>
              <a:off x="23375195" y="22050150"/>
              <a:ext cx="0" cy="1565275"/>
            </a:xfrm>
            <a:custGeom>
              <a:avLst/>
              <a:gdLst/>
              <a:ahLst/>
              <a:cxnLst/>
              <a:rect l="l" t="t" r="r" b="b"/>
              <a:pathLst>
                <a:path h="1565275">
                  <a:moveTo>
                    <a:pt x="0" y="0"/>
                  </a:moveTo>
                  <a:lnTo>
                    <a:pt x="0" y="1565177"/>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38" name="object 7">
              <a:extLst>
                <a:ext uri="{FF2B5EF4-FFF2-40B4-BE49-F238E27FC236}">
                  <a16:creationId xmlns:a16="http://schemas.microsoft.com/office/drawing/2014/main" id="{2E36844C-F9BA-1B43-8447-A33AECD0BD09}"/>
                </a:ext>
              </a:extLst>
            </p:cNvPr>
            <p:cNvSpPr/>
            <p:nvPr/>
          </p:nvSpPr>
          <p:spPr>
            <a:xfrm>
              <a:off x="23375195" y="24133575"/>
              <a:ext cx="0" cy="47625"/>
            </a:xfrm>
            <a:custGeom>
              <a:avLst/>
              <a:gdLst/>
              <a:ahLst/>
              <a:cxnLst/>
              <a:rect l="l" t="t" r="r" b="b"/>
              <a:pathLst>
                <a:path h="47625">
                  <a:moveTo>
                    <a:pt x="0" y="0"/>
                  </a:moveTo>
                  <a:lnTo>
                    <a:pt x="0" y="47225"/>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39" name="object 8">
              <a:extLst>
                <a:ext uri="{FF2B5EF4-FFF2-40B4-BE49-F238E27FC236}">
                  <a16:creationId xmlns:a16="http://schemas.microsoft.com/office/drawing/2014/main" id="{61E1F84F-F27D-0A4C-9D7E-22587ED737F4}"/>
                </a:ext>
              </a:extLst>
            </p:cNvPr>
            <p:cNvSpPr/>
            <p:nvPr/>
          </p:nvSpPr>
          <p:spPr>
            <a:xfrm>
              <a:off x="23536176" y="24003247"/>
              <a:ext cx="47625" cy="0"/>
            </a:xfrm>
            <a:custGeom>
              <a:avLst/>
              <a:gdLst/>
              <a:ahLst/>
              <a:cxnLst/>
              <a:rect l="l" t="t" r="r" b="b"/>
              <a:pathLst>
                <a:path w="47625">
                  <a:moveTo>
                    <a:pt x="0" y="0"/>
                  </a:moveTo>
                  <a:lnTo>
                    <a:pt x="47293" y="0"/>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0" name="object 9">
              <a:extLst>
                <a:ext uri="{FF2B5EF4-FFF2-40B4-BE49-F238E27FC236}">
                  <a16:creationId xmlns:a16="http://schemas.microsoft.com/office/drawing/2014/main" id="{380CA05B-4264-A649-B0FB-60F9363D459B}"/>
                </a:ext>
              </a:extLst>
            </p:cNvPr>
            <p:cNvSpPr/>
            <p:nvPr/>
          </p:nvSpPr>
          <p:spPr>
            <a:xfrm>
              <a:off x="17960765" y="24003247"/>
              <a:ext cx="3406140" cy="0"/>
            </a:xfrm>
            <a:custGeom>
              <a:avLst/>
              <a:gdLst/>
              <a:ahLst/>
              <a:cxnLst/>
              <a:rect l="l" t="t" r="r" b="b"/>
              <a:pathLst>
                <a:path w="3406140">
                  <a:moveTo>
                    <a:pt x="0" y="0"/>
                  </a:moveTo>
                  <a:lnTo>
                    <a:pt x="3405654" y="0"/>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1" name="object 10">
              <a:extLst>
                <a:ext uri="{FF2B5EF4-FFF2-40B4-BE49-F238E27FC236}">
                  <a16:creationId xmlns:a16="http://schemas.microsoft.com/office/drawing/2014/main" id="{AB80A8E8-4248-2E4B-98BA-4A7B167051D0}"/>
                </a:ext>
              </a:extLst>
            </p:cNvPr>
            <p:cNvSpPr/>
            <p:nvPr/>
          </p:nvSpPr>
          <p:spPr>
            <a:xfrm>
              <a:off x="17960765" y="23115475"/>
              <a:ext cx="5622925" cy="0"/>
            </a:xfrm>
            <a:custGeom>
              <a:avLst/>
              <a:gdLst/>
              <a:ahLst/>
              <a:cxnLst/>
              <a:rect l="l" t="t" r="r" b="b"/>
              <a:pathLst>
                <a:path w="5622925">
                  <a:moveTo>
                    <a:pt x="0" y="0"/>
                  </a:moveTo>
                  <a:lnTo>
                    <a:pt x="5622704" y="0"/>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2" name="object 11">
              <a:extLst>
                <a:ext uri="{FF2B5EF4-FFF2-40B4-BE49-F238E27FC236}">
                  <a16:creationId xmlns:a16="http://schemas.microsoft.com/office/drawing/2014/main" id="{CBBF691C-3569-D94D-A93B-0A0777013F8A}"/>
                </a:ext>
              </a:extLst>
            </p:cNvPr>
            <p:cNvSpPr/>
            <p:nvPr/>
          </p:nvSpPr>
          <p:spPr>
            <a:xfrm>
              <a:off x="17960765" y="22227704"/>
              <a:ext cx="5622925" cy="0"/>
            </a:xfrm>
            <a:custGeom>
              <a:avLst/>
              <a:gdLst/>
              <a:ahLst/>
              <a:cxnLst/>
              <a:rect l="l" t="t" r="r" b="b"/>
              <a:pathLst>
                <a:path w="5622925">
                  <a:moveTo>
                    <a:pt x="0" y="0"/>
                  </a:moveTo>
                  <a:lnTo>
                    <a:pt x="5622704" y="0"/>
                  </a:lnTo>
                </a:path>
              </a:pathLst>
            </a:custGeom>
            <a:ln w="5060">
              <a:solidFill>
                <a:srgbClr val="BFBFB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3" name="object 12">
              <a:extLst>
                <a:ext uri="{FF2B5EF4-FFF2-40B4-BE49-F238E27FC236}">
                  <a16:creationId xmlns:a16="http://schemas.microsoft.com/office/drawing/2014/main" id="{0386F3DC-AEDE-CC40-9685-82099AFBBAD5}"/>
                </a:ext>
              </a:extLst>
            </p:cNvPr>
            <p:cNvSpPr/>
            <p:nvPr/>
          </p:nvSpPr>
          <p:spPr>
            <a:xfrm>
              <a:off x="18169039" y="24126800"/>
              <a:ext cx="0" cy="54610"/>
            </a:xfrm>
            <a:custGeom>
              <a:avLst/>
              <a:gdLst/>
              <a:ahLst/>
              <a:cxnLst/>
              <a:rect l="l" t="t" r="r" b="b"/>
              <a:pathLst>
                <a:path h="54610">
                  <a:moveTo>
                    <a:pt x="0" y="54000"/>
                  </a:moveTo>
                  <a:lnTo>
                    <a:pt x="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4" name="object 13">
              <a:extLst>
                <a:ext uri="{FF2B5EF4-FFF2-40B4-BE49-F238E27FC236}">
                  <a16:creationId xmlns:a16="http://schemas.microsoft.com/office/drawing/2014/main" id="{3F434C7F-496F-EE4A-88D3-8D64F16BFF15}"/>
                </a:ext>
              </a:extLst>
            </p:cNvPr>
            <p:cNvSpPr/>
            <p:nvPr/>
          </p:nvSpPr>
          <p:spPr>
            <a:xfrm>
              <a:off x="19904425" y="24126800"/>
              <a:ext cx="0" cy="54610"/>
            </a:xfrm>
            <a:custGeom>
              <a:avLst/>
              <a:gdLst/>
              <a:ahLst/>
              <a:cxnLst/>
              <a:rect l="l" t="t" r="r" b="b"/>
              <a:pathLst>
                <a:path h="54610">
                  <a:moveTo>
                    <a:pt x="0" y="54000"/>
                  </a:moveTo>
                  <a:lnTo>
                    <a:pt x="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5" name="object 14">
              <a:extLst>
                <a:ext uri="{FF2B5EF4-FFF2-40B4-BE49-F238E27FC236}">
                  <a16:creationId xmlns:a16="http://schemas.microsoft.com/office/drawing/2014/main" id="{0D11C7B5-A9B1-7F4F-BD82-5AC61F9B7223}"/>
                </a:ext>
              </a:extLst>
            </p:cNvPr>
            <p:cNvSpPr/>
            <p:nvPr/>
          </p:nvSpPr>
          <p:spPr>
            <a:xfrm>
              <a:off x="21639810" y="24133575"/>
              <a:ext cx="0" cy="47625"/>
            </a:xfrm>
            <a:custGeom>
              <a:avLst/>
              <a:gdLst/>
              <a:ahLst/>
              <a:cxnLst/>
              <a:rect l="l" t="t" r="r" b="b"/>
              <a:pathLst>
                <a:path h="47625">
                  <a:moveTo>
                    <a:pt x="0" y="0"/>
                  </a:moveTo>
                  <a:lnTo>
                    <a:pt x="0" y="47225"/>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6" name="object 15">
              <a:extLst>
                <a:ext uri="{FF2B5EF4-FFF2-40B4-BE49-F238E27FC236}">
                  <a16:creationId xmlns:a16="http://schemas.microsoft.com/office/drawing/2014/main" id="{EE1DAEA7-6CA6-D441-B218-E8AB25F95CB4}"/>
                </a:ext>
              </a:extLst>
            </p:cNvPr>
            <p:cNvSpPr/>
            <p:nvPr/>
          </p:nvSpPr>
          <p:spPr>
            <a:xfrm>
              <a:off x="23375195" y="24133575"/>
              <a:ext cx="0" cy="47625"/>
            </a:xfrm>
            <a:custGeom>
              <a:avLst/>
              <a:gdLst/>
              <a:ahLst/>
              <a:cxnLst/>
              <a:rect l="l" t="t" r="r" b="b"/>
              <a:pathLst>
                <a:path h="47625">
                  <a:moveTo>
                    <a:pt x="0" y="0"/>
                  </a:moveTo>
                  <a:lnTo>
                    <a:pt x="0" y="47225"/>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7" name="object 16">
              <a:extLst>
                <a:ext uri="{FF2B5EF4-FFF2-40B4-BE49-F238E27FC236}">
                  <a16:creationId xmlns:a16="http://schemas.microsoft.com/office/drawing/2014/main" id="{ED903205-2A94-E44C-91D9-415CF21AFE3E}"/>
                </a:ext>
              </a:extLst>
            </p:cNvPr>
            <p:cNvSpPr/>
            <p:nvPr/>
          </p:nvSpPr>
          <p:spPr>
            <a:xfrm>
              <a:off x="18169039" y="22050150"/>
              <a:ext cx="0" cy="54610"/>
            </a:xfrm>
            <a:custGeom>
              <a:avLst/>
              <a:gdLst/>
              <a:ahLst/>
              <a:cxnLst/>
              <a:rect l="l" t="t" r="r" b="b"/>
              <a:pathLst>
                <a:path h="54609">
                  <a:moveTo>
                    <a:pt x="0" y="0"/>
                  </a:moveTo>
                  <a:lnTo>
                    <a:pt x="0" y="5400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8" name="object 17">
              <a:extLst>
                <a:ext uri="{FF2B5EF4-FFF2-40B4-BE49-F238E27FC236}">
                  <a16:creationId xmlns:a16="http://schemas.microsoft.com/office/drawing/2014/main" id="{C6FC9ACC-814C-644A-AC44-D7B7779B90D4}"/>
                </a:ext>
              </a:extLst>
            </p:cNvPr>
            <p:cNvSpPr/>
            <p:nvPr/>
          </p:nvSpPr>
          <p:spPr>
            <a:xfrm>
              <a:off x="19904425" y="22050150"/>
              <a:ext cx="0" cy="54610"/>
            </a:xfrm>
            <a:custGeom>
              <a:avLst/>
              <a:gdLst/>
              <a:ahLst/>
              <a:cxnLst/>
              <a:rect l="l" t="t" r="r" b="b"/>
              <a:pathLst>
                <a:path h="54609">
                  <a:moveTo>
                    <a:pt x="0" y="0"/>
                  </a:moveTo>
                  <a:lnTo>
                    <a:pt x="0" y="5400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49" name="object 18">
              <a:extLst>
                <a:ext uri="{FF2B5EF4-FFF2-40B4-BE49-F238E27FC236}">
                  <a16:creationId xmlns:a16="http://schemas.microsoft.com/office/drawing/2014/main" id="{342DF4DC-4E10-2E42-8089-9BF4CCF3C903}"/>
                </a:ext>
              </a:extLst>
            </p:cNvPr>
            <p:cNvSpPr/>
            <p:nvPr/>
          </p:nvSpPr>
          <p:spPr>
            <a:xfrm>
              <a:off x="21639810" y="22050150"/>
              <a:ext cx="0" cy="54610"/>
            </a:xfrm>
            <a:custGeom>
              <a:avLst/>
              <a:gdLst/>
              <a:ahLst/>
              <a:cxnLst/>
              <a:rect l="l" t="t" r="r" b="b"/>
              <a:pathLst>
                <a:path h="54609">
                  <a:moveTo>
                    <a:pt x="0" y="0"/>
                  </a:moveTo>
                  <a:lnTo>
                    <a:pt x="0" y="5400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0" name="object 19">
              <a:extLst>
                <a:ext uri="{FF2B5EF4-FFF2-40B4-BE49-F238E27FC236}">
                  <a16:creationId xmlns:a16="http://schemas.microsoft.com/office/drawing/2014/main" id="{883971CA-C7C6-6B44-9020-70BB8B2EE25B}"/>
                </a:ext>
              </a:extLst>
            </p:cNvPr>
            <p:cNvSpPr/>
            <p:nvPr/>
          </p:nvSpPr>
          <p:spPr>
            <a:xfrm>
              <a:off x="23375195" y="22050150"/>
              <a:ext cx="0" cy="54610"/>
            </a:xfrm>
            <a:custGeom>
              <a:avLst/>
              <a:gdLst/>
              <a:ahLst/>
              <a:cxnLst/>
              <a:rect l="l" t="t" r="r" b="b"/>
              <a:pathLst>
                <a:path h="54609">
                  <a:moveTo>
                    <a:pt x="0" y="0"/>
                  </a:moveTo>
                  <a:lnTo>
                    <a:pt x="0" y="5400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1" name="object 20">
              <a:extLst>
                <a:ext uri="{FF2B5EF4-FFF2-40B4-BE49-F238E27FC236}">
                  <a16:creationId xmlns:a16="http://schemas.microsoft.com/office/drawing/2014/main" id="{7D56DDD6-1837-8345-B598-706694E54FFF}"/>
                </a:ext>
              </a:extLst>
            </p:cNvPr>
            <p:cNvSpPr/>
            <p:nvPr/>
          </p:nvSpPr>
          <p:spPr>
            <a:xfrm>
              <a:off x="17960765" y="24003247"/>
              <a:ext cx="54610" cy="0"/>
            </a:xfrm>
            <a:custGeom>
              <a:avLst/>
              <a:gdLst/>
              <a:ahLst/>
              <a:cxnLst/>
              <a:rect l="l" t="t" r="r" b="b"/>
              <a:pathLst>
                <a:path w="54609">
                  <a:moveTo>
                    <a:pt x="0" y="0"/>
                  </a:moveTo>
                  <a:lnTo>
                    <a:pt x="5401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2" name="object 21">
              <a:extLst>
                <a:ext uri="{FF2B5EF4-FFF2-40B4-BE49-F238E27FC236}">
                  <a16:creationId xmlns:a16="http://schemas.microsoft.com/office/drawing/2014/main" id="{DFFCE230-97C0-E840-A5B1-0B9137FC5E72}"/>
                </a:ext>
              </a:extLst>
            </p:cNvPr>
            <p:cNvSpPr/>
            <p:nvPr/>
          </p:nvSpPr>
          <p:spPr>
            <a:xfrm>
              <a:off x="17960765" y="23115475"/>
              <a:ext cx="54610" cy="0"/>
            </a:xfrm>
            <a:custGeom>
              <a:avLst/>
              <a:gdLst/>
              <a:ahLst/>
              <a:cxnLst/>
              <a:rect l="l" t="t" r="r" b="b"/>
              <a:pathLst>
                <a:path w="54609">
                  <a:moveTo>
                    <a:pt x="0" y="0"/>
                  </a:moveTo>
                  <a:lnTo>
                    <a:pt x="5401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3" name="object 22">
              <a:extLst>
                <a:ext uri="{FF2B5EF4-FFF2-40B4-BE49-F238E27FC236}">
                  <a16:creationId xmlns:a16="http://schemas.microsoft.com/office/drawing/2014/main" id="{7AEC212C-FD86-E448-8587-5A5CB812EB44}"/>
                </a:ext>
              </a:extLst>
            </p:cNvPr>
            <p:cNvSpPr/>
            <p:nvPr/>
          </p:nvSpPr>
          <p:spPr>
            <a:xfrm>
              <a:off x="17960765" y="22227704"/>
              <a:ext cx="54610" cy="0"/>
            </a:xfrm>
            <a:custGeom>
              <a:avLst/>
              <a:gdLst/>
              <a:ahLst/>
              <a:cxnLst/>
              <a:rect l="l" t="t" r="r" b="b"/>
              <a:pathLst>
                <a:path w="54609">
                  <a:moveTo>
                    <a:pt x="0" y="0"/>
                  </a:moveTo>
                  <a:lnTo>
                    <a:pt x="5401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4" name="object 23">
              <a:extLst>
                <a:ext uri="{FF2B5EF4-FFF2-40B4-BE49-F238E27FC236}">
                  <a16:creationId xmlns:a16="http://schemas.microsoft.com/office/drawing/2014/main" id="{7372538D-C165-BB4A-99D3-5D9573B9B22C}"/>
                </a:ext>
              </a:extLst>
            </p:cNvPr>
            <p:cNvSpPr/>
            <p:nvPr/>
          </p:nvSpPr>
          <p:spPr>
            <a:xfrm>
              <a:off x="23536176" y="24003247"/>
              <a:ext cx="47625" cy="0"/>
            </a:xfrm>
            <a:custGeom>
              <a:avLst/>
              <a:gdLst/>
              <a:ahLst/>
              <a:cxnLst/>
              <a:rect l="l" t="t" r="r" b="b"/>
              <a:pathLst>
                <a:path w="47625">
                  <a:moveTo>
                    <a:pt x="0" y="0"/>
                  </a:moveTo>
                  <a:lnTo>
                    <a:pt x="47293"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5" name="object 24">
              <a:extLst>
                <a:ext uri="{FF2B5EF4-FFF2-40B4-BE49-F238E27FC236}">
                  <a16:creationId xmlns:a16="http://schemas.microsoft.com/office/drawing/2014/main" id="{0ECF38ED-0A19-644F-B729-22484D9B7E9C}"/>
                </a:ext>
              </a:extLst>
            </p:cNvPr>
            <p:cNvSpPr/>
            <p:nvPr/>
          </p:nvSpPr>
          <p:spPr>
            <a:xfrm>
              <a:off x="23529459" y="23115475"/>
              <a:ext cx="54610" cy="0"/>
            </a:xfrm>
            <a:custGeom>
              <a:avLst/>
              <a:gdLst/>
              <a:ahLst/>
              <a:cxnLst/>
              <a:rect l="l" t="t" r="r" b="b"/>
              <a:pathLst>
                <a:path w="54609">
                  <a:moveTo>
                    <a:pt x="54010" y="0"/>
                  </a:moveTo>
                  <a:lnTo>
                    <a:pt x="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6" name="object 25">
              <a:extLst>
                <a:ext uri="{FF2B5EF4-FFF2-40B4-BE49-F238E27FC236}">
                  <a16:creationId xmlns:a16="http://schemas.microsoft.com/office/drawing/2014/main" id="{A3BA9461-C562-3545-A3AF-50C5091DD986}"/>
                </a:ext>
              </a:extLst>
            </p:cNvPr>
            <p:cNvSpPr/>
            <p:nvPr/>
          </p:nvSpPr>
          <p:spPr>
            <a:xfrm>
              <a:off x="23529459" y="22227704"/>
              <a:ext cx="54610" cy="0"/>
            </a:xfrm>
            <a:custGeom>
              <a:avLst/>
              <a:gdLst/>
              <a:ahLst/>
              <a:cxnLst/>
              <a:rect l="l" t="t" r="r" b="b"/>
              <a:pathLst>
                <a:path w="54609">
                  <a:moveTo>
                    <a:pt x="54010" y="0"/>
                  </a:moveTo>
                  <a:lnTo>
                    <a:pt x="0" y="0"/>
                  </a:lnTo>
                </a:path>
              </a:pathLst>
            </a:custGeom>
            <a:ln w="3175">
              <a:solidFill>
                <a:srgbClr val="7F7F7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7" name="object 26">
              <a:extLst>
                <a:ext uri="{FF2B5EF4-FFF2-40B4-BE49-F238E27FC236}">
                  <a16:creationId xmlns:a16="http://schemas.microsoft.com/office/drawing/2014/main" id="{CB52E3DE-562A-0B47-8F92-05D3430D6FAF}"/>
                </a:ext>
              </a:extLst>
            </p:cNvPr>
            <p:cNvSpPr/>
            <p:nvPr/>
          </p:nvSpPr>
          <p:spPr>
            <a:xfrm>
              <a:off x="17960765" y="22050150"/>
              <a:ext cx="5622925" cy="2131060"/>
            </a:xfrm>
            <a:custGeom>
              <a:avLst/>
              <a:gdLst/>
              <a:ahLst/>
              <a:cxnLst/>
              <a:rect l="l" t="t" r="r" b="b"/>
              <a:pathLst>
                <a:path w="5622925" h="2131060">
                  <a:moveTo>
                    <a:pt x="0" y="2130651"/>
                  </a:moveTo>
                  <a:lnTo>
                    <a:pt x="0" y="0"/>
                  </a:lnTo>
                  <a:lnTo>
                    <a:pt x="5622704" y="0"/>
                  </a:lnTo>
                  <a:lnTo>
                    <a:pt x="5622704" y="2130651"/>
                  </a:lnTo>
                  <a:lnTo>
                    <a:pt x="0" y="2130651"/>
                  </a:lnTo>
                  <a:close/>
                </a:path>
              </a:pathLst>
            </a:custGeom>
            <a:ln w="5060">
              <a:solidFill>
                <a:srgbClr val="00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58" name="object 27">
              <a:extLst>
                <a:ext uri="{FF2B5EF4-FFF2-40B4-BE49-F238E27FC236}">
                  <a16:creationId xmlns:a16="http://schemas.microsoft.com/office/drawing/2014/main" id="{92BD38B8-BC98-C244-9952-E5B4F02F9980}"/>
                </a:ext>
              </a:extLst>
            </p:cNvPr>
            <p:cNvSpPr txBox="1"/>
            <p:nvPr/>
          </p:nvSpPr>
          <p:spPr>
            <a:xfrm>
              <a:off x="17840105" y="23904797"/>
              <a:ext cx="88900" cy="216804"/>
            </a:xfrm>
            <a:prstGeom prst="rect">
              <a:avLst/>
            </a:prstGeom>
          </p:spPr>
          <p:txBody>
            <a:bodyPr vert="horz" wrap="square" lIns="0" tIns="12065" rIns="0" bIns="0" rtlCol="0">
              <a:spAutoFit/>
            </a:bodyPr>
            <a:lstStyle/>
            <a:p>
              <a:pPr marL="12700">
                <a:lnSpc>
                  <a:spcPct val="100000"/>
                </a:lnSpc>
                <a:spcBef>
                  <a:spcPts val="95"/>
                </a:spcBef>
              </a:pPr>
              <a:r>
                <a:rPr sz="2400" spc="-60" dirty="0">
                  <a:solidFill>
                    <a:schemeClr val="accent5">
                      <a:lumMod val="50000"/>
                    </a:schemeClr>
                  </a:solidFill>
                  <a:latin typeface="Georgia Pro" panose="02040502050405020303" pitchFamily="18" charset="0"/>
                  <a:cs typeface="Arial"/>
                </a:rPr>
                <a:t>2</a:t>
              </a:r>
              <a:endParaRPr sz="2400">
                <a:solidFill>
                  <a:schemeClr val="accent5">
                    <a:lumMod val="50000"/>
                  </a:schemeClr>
                </a:solidFill>
                <a:latin typeface="Georgia Pro" panose="02040502050405020303" pitchFamily="18" charset="0"/>
                <a:cs typeface="Arial"/>
              </a:endParaRPr>
            </a:p>
          </p:txBody>
        </p:sp>
        <p:sp>
          <p:nvSpPr>
            <p:cNvPr id="59" name="object 28">
              <a:extLst>
                <a:ext uri="{FF2B5EF4-FFF2-40B4-BE49-F238E27FC236}">
                  <a16:creationId xmlns:a16="http://schemas.microsoft.com/office/drawing/2014/main" id="{F81148B4-6A56-F54C-A697-BE54A9CD8483}"/>
                </a:ext>
              </a:extLst>
            </p:cNvPr>
            <p:cNvSpPr txBox="1"/>
            <p:nvPr/>
          </p:nvSpPr>
          <p:spPr>
            <a:xfrm>
              <a:off x="17840105" y="23017029"/>
              <a:ext cx="88900" cy="216804"/>
            </a:xfrm>
            <a:prstGeom prst="rect">
              <a:avLst/>
            </a:prstGeom>
          </p:spPr>
          <p:txBody>
            <a:bodyPr vert="horz" wrap="square" lIns="0" tIns="12065" rIns="0" bIns="0" rtlCol="0">
              <a:spAutoFit/>
            </a:bodyPr>
            <a:lstStyle/>
            <a:p>
              <a:pPr marL="12700">
                <a:lnSpc>
                  <a:spcPct val="100000"/>
                </a:lnSpc>
                <a:spcBef>
                  <a:spcPts val="95"/>
                </a:spcBef>
              </a:pPr>
              <a:r>
                <a:rPr sz="2400" spc="-60" dirty="0">
                  <a:solidFill>
                    <a:schemeClr val="accent5">
                      <a:lumMod val="50000"/>
                    </a:schemeClr>
                  </a:solidFill>
                  <a:latin typeface="Georgia Pro" panose="02040502050405020303" pitchFamily="18" charset="0"/>
                  <a:cs typeface="Arial"/>
                </a:rPr>
                <a:t>3</a:t>
              </a:r>
              <a:endParaRPr sz="2400">
                <a:solidFill>
                  <a:schemeClr val="accent5">
                    <a:lumMod val="50000"/>
                  </a:schemeClr>
                </a:solidFill>
                <a:latin typeface="Georgia Pro" panose="02040502050405020303" pitchFamily="18" charset="0"/>
                <a:cs typeface="Arial"/>
              </a:endParaRPr>
            </a:p>
          </p:txBody>
        </p:sp>
        <p:sp>
          <p:nvSpPr>
            <p:cNvPr id="60" name="object 29">
              <a:extLst>
                <a:ext uri="{FF2B5EF4-FFF2-40B4-BE49-F238E27FC236}">
                  <a16:creationId xmlns:a16="http://schemas.microsoft.com/office/drawing/2014/main" id="{5076C121-A794-E648-A3F2-AD97FB503965}"/>
                </a:ext>
              </a:extLst>
            </p:cNvPr>
            <p:cNvSpPr txBox="1"/>
            <p:nvPr/>
          </p:nvSpPr>
          <p:spPr>
            <a:xfrm>
              <a:off x="17840105" y="22129273"/>
              <a:ext cx="88900" cy="216804"/>
            </a:xfrm>
            <a:prstGeom prst="rect">
              <a:avLst/>
            </a:prstGeom>
          </p:spPr>
          <p:txBody>
            <a:bodyPr vert="horz" wrap="square" lIns="0" tIns="12065" rIns="0" bIns="0" rtlCol="0">
              <a:spAutoFit/>
            </a:bodyPr>
            <a:lstStyle/>
            <a:p>
              <a:pPr marL="12700">
                <a:lnSpc>
                  <a:spcPct val="100000"/>
                </a:lnSpc>
                <a:spcBef>
                  <a:spcPts val="95"/>
                </a:spcBef>
              </a:pPr>
              <a:r>
                <a:rPr sz="2400" spc="-60" dirty="0">
                  <a:solidFill>
                    <a:schemeClr val="accent5">
                      <a:lumMod val="50000"/>
                    </a:schemeClr>
                  </a:solidFill>
                  <a:latin typeface="Georgia Pro" panose="02040502050405020303" pitchFamily="18" charset="0"/>
                  <a:cs typeface="Arial"/>
                </a:rPr>
                <a:t>4</a:t>
              </a:r>
              <a:endParaRPr sz="2400">
                <a:solidFill>
                  <a:schemeClr val="accent5">
                    <a:lumMod val="50000"/>
                  </a:schemeClr>
                </a:solidFill>
                <a:latin typeface="Georgia Pro" panose="02040502050405020303" pitchFamily="18" charset="0"/>
                <a:cs typeface="Arial"/>
              </a:endParaRPr>
            </a:p>
          </p:txBody>
        </p:sp>
        <p:sp>
          <p:nvSpPr>
            <p:cNvPr id="61" name="object 30">
              <a:extLst>
                <a:ext uri="{FF2B5EF4-FFF2-40B4-BE49-F238E27FC236}">
                  <a16:creationId xmlns:a16="http://schemas.microsoft.com/office/drawing/2014/main" id="{ED8BBFE6-DCCD-6C4C-9555-B37AAF2A1383}"/>
                </a:ext>
              </a:extLst>
            </p:cNvPr>
            <p:cNvSpPr/>
            <p:nvPr/>
          </p:nvSpPr>
          <p:spPr>
            <a:xfrm>
              <a:off x="18602886" y="23281933"/>
              <a:ext cx="0" cy="55880"/>
            </a:xfrm>
            <a:custGeom>
              <a:avLst/>
              <a:gdLst/>
              <a:ahLst/>
              <a:cxnLst/>
              <a:rect l="l" t="t" r="r" b="b"/>
              <a:pathLst>
                <a:path h="55880">
                  <a:moveTo>
                    <a:pt x="0" y="0"/>
                  </a:moveTo>
                  <a:lnTo>
                    <a:pt x="0" y="55485"/>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2" name="object 31">
              <a:extLst>
                <a:ext uri="{FF2B5EF4-FFF2-40B4-BE49-F238E27FC236}">
                  <a16:creationId xmlns:a16="http://schemas.microsoft.com/office/drawing/2014/main" id="{A8D89808-E6BB-B645-AA17-D059633BE3CE}"/>
                </a:ext>
              </a:extLst>
            </p:cNvPr>
            <p:cNvSpPr/>
            <p:nvPr/>
          </p:nvSpPr>
          <p:spPr>
            <a:xfrm>
              <a:off x="18464055" y="23337418"/>
              <a:ext cx="278130" cy="0"/>
            </a:xfrm>
            <a:custGeom>
              <a:avLst/>
              <a:gdLst/>
              <a:ahLst/>
              <a:cxnLst/>
              <a:rect l="l" t="t" r="r" b="b"/>
              <a:pathLst>
                <a:path w="278130">
                  <a:moveTo>
                    <a:pt x="0" y="0"/>
                  </a:moveTo>
                  <a:lnTo>
                    <a:pt x="277661"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3" name="object 32">
              <a:extLst>
                <a:ext uri="{FF2B5EF4-FFF2-40B4-BE49-F238E27FC236}">
                  <a16:creationId xmlns:a16="http://schemas.microsoft.com/office/drawing/2014/main" id="{F946BF3C-87EF-574C-8C45-697E6A4316C6}"/>
                </a:ext>
              </a:extLst>
            </p:cNvPr>
            <p:cNvSpPr/>
            <p:nvPr/>
          </p:nvSpPr>
          <p:spPr>
            <a:xfrm>
              <a:off x="18602886" y="22782561"/>
              <a:ext cx="0" cy="139065"/>
            </a:xfrm>
            <a:custGeom>
              <a:avLst/>
              <a:gdLst/>
              <a:ahLst/>
              <a:cxnLst/>
              <a:rect l="l" t="t" r="r" b="b"/>
              <a:pathLst>
                <a:path h="139065">
                  <a:moveTo>
                    <a:pt x="0" y="138714"/>
                  </a:moveTo>
                  <a:lnTo>
                    <a:pt x="0"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4" name="object 33">
              <a:extLst>
                <a:ext uri="{FF2B5EF4-FFF2-40B4-BE49-F238E27FC236}">
                  <a16:creationId xmlns:a16="http://schemas.microsoft.com/office/drawing/2014/main" id="{678AB096-A674-F84D-9A1F-E9EFD8C70357}"/>
                </a:ext>
              </a:extLst>
            </p:cNvPr>
            <p:cNvSpPr/>
            <p:nvPr/>
          </p:nvSpPr>
          <p:spPr>
            <a:xfrm>
              <a:off x="18464055" y="22782561"/>
              <a:ext cx="278130" cy="0"/>
            </a:xfrm>
            <a:custGeom>
              <a:avLst/>
              <a:gdLst/>
              <a:ahLst/>
              <a:cxnLst/>
              <a:rect l="l" t="t" r="r" b="b"/>
              <a:pathLst>
                <a:path w="278130">
                  <a:moveTo>
                    <a:pt x="0" y="0"/>
                  </a:moveTo>
                  <a:lnTo>
                    <a:pt x="277661"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5" name="object 34">
              <a:extLst>
                <a:ext uri="{FF2B5EF4-FFF2-40B4-BE49-F238E27FC236}">
                  <a16:creationId xmlns:a16="http://schemas.microsoft.com/office/drawing/2014/main" id="{675607A5-2A69-A343-8499-5F97FAFEC770}"/>
                </a:ext>
              </a:extLst>
            </p:cNvPr>
            <p:cNvSpPr/>
            <p:nvPr/>
          </p:nvSpPr>
          <p:spPr>
            <a:xfrm>
              <a:off x="18429347" y="22921275"/>
              <a:ext cx="347345" cy="360680"/>
            </a:xfrm>
            <a:custGeom>
              <a:avLst/>
              <a:gdLst/>
              <a:ahLst/>
              <a:cxnLst/>
              <a:rect l="l" t="t" r="r" b="b"/>
              <a:pathLst>
                <a:path w="347344" h="360680">
                  <a:moveTo>
                    <a:pt x="0" y="360657"/>
                  </a:moveTo>
                  <a:lnTo>
                    <a:pt x="0" y="0"/>
                  </a:lnTo>
                  <a:lnTo>
                    <a:pt x="347076" y="0"/>
                  </a:lnTo>
                  <a:lnTo>
                    <a:pt x="347076" y="360657"/>
                  </a:lnTo>
                  <a:lnTo>
                    <a:pt x="0" y="360657"/>
                  </a:lnTo>
                  <a:close/>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6" name="object 35">
              <a:extLst>
                <a:ext uri="{FF2B5EF4-FFF2-40B4-BE49-F238E27FC236}">
                  <a16:creationId xmlns:a16="http://schemas.microsoft.com/office/drawing/2014/main" id="{5E7B2CA1-239F-E44E-A878-9D4828A0EF74}"/>
                </a:ext>
              </a:extLst>
            </p:cNvPr>
            <p:cNvSpPr/>
            <p:nvPr/>
          </p:nvSpPr>
          <p:spPr>
            <a:xfrm>
              <a:off x="18429347" y="22921275"/>
              <a:ext cx="347345" cy="0"/>
            </a:xfrm>
            <a:custGeom>
              <a:avLst/>
              <a:gdLst/>
              <a:ahLst/>
              <a:cxnLst/>
              <a:rect l="l" t="t" r="r" b="b"/>
              <a:pathLst>
                <a:path w="347344">
                  <a:moveTo>
                    <a:pt x="0" y="0"/>
                  </a:moveTo>
                  <a:lnTo>
                    <a:pt x="347076"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7" name="object 36">
              <a:extLst>
                <a:ext uri="{FF2B5EF4-FFF2-40B4-BE49-F238E27FC236}">
                  <a16:creationId xmlns:a16="http://schemas.microsoft.com/office/drawing/2014/main" id="{B93C3B99-A42A-A340-9F4E-2F7EEFFD798D}"/>
                </a:ext>
              </a:extLst>
            </p:cNvPr>
            <p:cNvSpPr/>
            <p:nvPr/>
          </p:nvSpPr>
          <p:spPr>
            <a:xfrm>
              <a:off x="19036732" y="23143218"/>
              <a:ext cx="0" cy="27940"/>
            </a:xfrm>
            <a:custGeom>
              <a:avLst/>
              <a:gdLst/>
              <a:ahLst/>
              <a:cxnLst/>
              <a:rect l="l" t="t" r="r" b="b"/>
              <a:pathLst>
                <a:path h="27939">
                  <a:moveTo>
                    <a:pt x="0" y="0"/>
                  </a:moveTo>
                  <a:lnTo>
                    <a:pt x="0" y="27742"/>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8" name="object 37">
              <a:extLst>
                <a:ext uri="{FF2B5EF4-FFF2-40B4-BE49-F238E27FC236}">
                  <a16:creationId xmlns:a16="http://schemas.microsoft.com/office/drawing/2014/main" id="{75374E48-5650-5743-A65E-C8708CD638E1}"/>
                </a:ext>
              </a:extLst>
            </p:cNvPr>
            <p:cNvSpPr/>
            <p:nvPr/>
          </p:nvSpPr>
          <p:spPr>
            <a:xfrm>
              <a:off x="18897901" y="23170961"/>
              <a:ext cx="278130" cy="0"/>
            </a:xfrm>
            <a:custGeom>
              <a:avLst/>
              <a:gdLst/>
              <a:ahLst/>
              <a:cxnLst/>
              <a:rect l="l" t="t" r="r" b="b"/>
              <a:pathLst>
                <a:path w="278130">
                  <a:moveTo>
                    <a:pt x="0" y="0"/>
                  </a:moveTo>
                  <a:lnTo>
                    <a:pt x="277661"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69" name="object 38">
              <a:extLst>
                <a:ext uri="{FF2B5EF4-FFF2-40B4-BE49-F238E27FC236}">
                  <a16:creationId xmlns:a16="http://schemas.microsoft.com/office/drawing/2014/main" id="{D8736212-19B4-F04B-92CB-FDF37FF7B9F0}"/>
                </a:ext>
              </a:extLst>
            </p:cNvPr>
            <p:cNvSpPr/>
            <p:nvPr/>
          </p:nvSpPr>
          <p:spPr>
            <a:xfrm>
              <a:off x="19036732" y="22949018"/>
              <a:ext cx="0" cy="167005"/>
            </a:xfrm>
            <a:custGeom>
              <a:avLst/>
              <a:gdLst/>
              <a:ahLst/>
              <a:cxnLst/>
              <a:rect l="l" t="t" r="r" b="b"/>
              <a:pathLst>
                <a:path h="167005">
                  <a:moveTo>
                    <a:pt x="0" y="166456"/>
                  </a:moveTo>
                  <a:lnTo>
                    <a:pt x="0"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0" name="object 39">
              <a:extLst>
                <a:ext uri="{FF2B5EF4-FFF2-40B4-BE49-F238E27FC236}">
                  <a16:creationId xmlns:a16="http://schemas.microsoft.com/office/drawing/2014/main" id="{D0B6AC6F-1085-D54F-8EE3-CD1009A83FA8}"/>
                </a:ext>
              </a:extLst>
            </p:cNvPr>
            <p:cNvSpPr/>
            <p:nvPr/>
          </p:nvSpPr>
          <p:spPr>
            <a:xfrm>
              <a:off x="18897901" y="22949018"/>
              <a:ext cx="278130" cy="0"/>
            </a:xfrm>
            <a:custGeom>
              <a:avLst/>
              <a:gdLst/>
              <a:ahLst/>
              <a:cxnLst/>
              <a:rect l="l" t="t" r="r" b="b"/>
              <a:pathLst>
                <a:path w="278130">
                  <a:moveTo>
                    <a:pt x="0" y="0"/>
                  </a:moveTo>
                  <a:lnTo>
                    <a:pt x="277661"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1" name="object 40">
              <a:extLst>
                <a:ext uri="{FF2B5EF4-FFF2-40B4-BE49-F238E27FC236}">
                  <a16:creationId xmlns:a16="http://schemas.microsoft.com/office/drawing/2014/main" id="{FAD84E62-AA4E-1049-9316-719ED94A6BD4}"/>
                </a:ext>
              </a:extLst>
            </p:cNvPr>
            <p:cNvSpPr/>
            <p:nvPr/>
          </p:nvSpPr>
          <p:spPr>
            <a:xfrm>
              <a:off x="18863193" y="23115475"/>
              <a:ext cx="347345" cy="27940"/>
            </a:xfrm>
            <a:custGeom>
              <a:avLst/>
              <a:gdLst/>
              <a:ahLst/>
              <a:cxnLst/>
              <a:rect l="l" t="t" r="r" b="b"/>
              <a:pathLst>
                <a:path w="347344" h="27939">
                  <a:moveTo>
                    <a:pt x="0" y="27742"/>
                  </a:moveTo>
                  <a:lnTo>
                    <a:pt x="0" y="0"/>
                  </a:lnTo>
                  <a:lnTo>
                    <a:pt x="347077" y="0"/>
                  </a:lnTo>
                  <a:lnTo>
                    <a:pt x="347077" y="27742"/>
                  </a:lnTo>
                  <a:lnTo>
                    <a:pt x="0" y="27742"/>
                  </a:lnTo>
                  <a:close/>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2" name="object 41">
              <a:extLst>
                <a:ext uri="{FF2B5EF4-FFF2-40B4-BE49-F238E27FC236}">
                  <a16:creationId xmlns:a16="http://schemas.microsoft.com/office/drawing/2014/main" id="{9631AF37-EB0C-1D40-8312-5E28151AF4B7}"/>
                </a:ext>
              </a:extLst>
            </p:cNvPr>
            <p:cNvSpPr/>
            <p:nvPr/>
          </p:nvSpPr>
          <p:spPr>
            <a:xfrm>
              <a:off x="18863193" y="23115475"/>
              <a:ext cx="347345" cy="0"/>
            </a:xfrm>
            <a:custGeom>
              <a:avLst/>
              <a:gdLst/>
              <a:ahLst/>
              <a:cxnLst/>
              <a:rect l="l" t="t" r="r" b="b"/>
              <a:pathLst>
                <a:path w="347344">
                  <a:moveTo>
                    <a:pt x="0" y="0"/>
                  </a:moveTo>
                  <a:lnTo>
                    <a:pt x="347077"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3" name="object 42">
              <a:extLst>
                <a:ext uri="{FF2B5EF4-FFF2-40B4-BE49-F238E27FC236}">
                  <a16:creationId xmlns:a16="http://schemas.microsoft.com/office/drawing/2014/main" id="{E80996EC-B7F2-444A-B5DC-26CBFF7C7CAE}"/>
                </a:ext>
              </a:extLst>
            </p:cNvPr>
            <p:cNvSpPr/>
            <p:nvPr/>
          </p:nvSpPr>
          <p:spPr>
            <a:xfrm>
              <a:off x="19470578" y="23047185"/>
              <a:ext cx="0" cy="24130"/>
            </a:xfrm>
            <a:custGeom>
              <a:avLst/>
              <a:gdLst/>
              <a:ahLst/>
              <a:cxnLst/>
              <a:rect l="l" t="t" r="r" b="b"/>
              <a:pathLst>
                <a:path h="24130">
                  <a:moveTo>
                    <a:pt x="0" y="0"/>
                  </a:moveTo>
                  <a:lnTo>
                    <a:pt x="0" y="23901"/>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4" name="object 43">
              <a:extLst>
                <a:ext uri="{FF2B5EF4-FFF2-40B4-BE49-F238E27FC236}">
                  <a16:creationId xmlns:a16="http://schemas.microsoft.com/office/drawing/2014/main" id="{1A1277C0-97E5-1C4D-A86B-3CDD7BC4C16D}"/>
                </a:ext>
              </a:extLst>
            </p:cNvPr>
            <p:cNvSpPr/>
            <p:nvPr/>
          </p:nvSpPr>
          <p:spPr>
            <a:xfrm>
              <a:off x="19331747" y="23071087"/>
              <a:ext cx="278130" cy="0"/>
            </a:xfrm>
            <a:custGeom>
              <a:avLst/>
              <a:gdLst/>
              <a:ahLst/>
              <a:cxnLst/>
              <a:rect l="l" t="t" r="r" b="b"/>
              <a:pathLst>
                <a:path w="278130">
                  <a:moveTo>
                    <a:pt x="0" y="0"/>
                  </a:moveTo>
                  <a:lnTo>
                    <a:pt x="277661"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5" name="object 44">
              <a:extLst>
                <a:ext uri="{FF2B5EF4-FFF2-40B4-BE49-F238E27FC236}">
                  <a16:creationId xmlns:a16="http://schemas.microsoft.com/office/drawing/2014/main" id="{CD12621A-93B1-C84D-B5BF-DC5F81DEA497}"/>
                </a:ext>
              </a:extLst>
            </p:cNvPr>
            <p:cNvSpPr/>
            <p:nvPr/>
          </p:nvSpPr>
          <p:spPr>
            <a:xfrm>
              <a:off x="19470578" y="22730774"/>
              <a:ext cx="0" cy="52069"/>
            </a:xfrm>
            <a:custGeom>
              <a:avLst/>
              <a:gdLst/>
              <a:ahLst/>
              <a:cxnLst/>
              <a:rect l="l" t="t" r="r" b="b"/>
              <a:pathLst>
                <a:path h="52069">
                  <a:moveTo>
                    <a:pt x="0" y="51786"/>
                  </a:moveTo>
                  <a:lnTo>
                    <a:pt x="0"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6" name="object 45">
              <a:extLst>
                <a:ext uri="{FF2B5EF4-FFF2-40B4-BE49-F238E27FC236}">
                  <a16:creationId xmlns:a16="http://schemas.microsoft.com/office/drawing/2014/main" id="{31BF70D7-2DBB-1147-BBE3-CD10BE151248}"/>
                </a:ext>
              </a:extLst>
            </p:cNvPr>
            <p:cNvSpPr/>
            <p:nvPr/>
          </p:nvSpPr>
          <p:spPr>
            <a:xfrm>
              <a:off x="19331747" y="22730774"/>
              <a:ext cx="278130" cy="0"/>
            </a:xfrm>
            <a:custGeom>
              <a:avLst/>
              <a:gdLst/>
              <a:ahLst/>
              <a:cxnLst/>
              <a:rect l="l" t="t" r="r" b="b"/>
              <a:pathLst>
                <a:path w="278130">
                  <a:moveTo>
                    <a:pt x="0" y="0"/>
                  </a:moveTo>
                  <a:lnTo>
                    <a:pt x="277661"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7" name="object 46">
              <a:extLst>
                <a:ext uri="{FF2B5EF4-FFF2-40B4-BE49-F238E27FC236}">
                  <a16:creationId xmlns:a16="http://schemas.microsoft.com/office/drawing/2014/main" id="{83137F6A-F781-9249-B79F-1AB320265413}"/>
                </a:ext>
              </a:extLst>
            </p:cNvPr>
            <p:cNvSpPr/>
            <p:nvPr/>
          </p:nvSpPr>
          <p:spPr>
            <a:xfrm>
              <a:off x="19297040" y="22782561"/>
              <a:ext cx="347345" cy="264795"/>
            </a:xfrm>
            <a:custGeom>
              <a:avLst/>
              <a:gdLst/>
              <a:ahLst/>
              <a:cxnLst/>
              <a:rect l="l" t="t" r="r" b="b"/>
              <a:pathLst>
                <a:path w="347344" h="264794">
                  <a:moveTo>
                    <a:pt x="0" y="264624"/>
                  </a:moveTo>
                  <a:lnTo>
                    <a:pt x="0" y="0"/>
                  </a:lnTo>
                  <a:lnTo>
                    <a:pt x="347076" y="0"/>
                  </a:lnTo>
                  <a:lnTo>
                    <a:pt x="347076" y="264624"/>
                  </a:lnTo>
                  <a:lnTo>
                    <a:pt x="0" y="264624"/>
                  </a:lnTo>
                  <a:close/>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8" name="object 47">
              <a:extLst>
                <a:ext uri="{FF2B5EF4-FFF2-40B4-BE49-F238E27FC236}">
                  <a16:creationId xmlns:a16="http://schemas.microsoft.com/office/drawing/2014/main" id="{A1150142-356D-FC43-B456-8EFC20D9D399}"/>
                </a:ext>
              </a:extLst>
            </p:cNvPr>
            <p:cNvSpPr/>
            <p:nvPr/>
          </p:nvSpPr>
          <p:spPr>
            <a:xfrm>
              <a:off x="19297040" y="22967513"/>
              <a:ext cx="347345" cy="0"/>
            </a:xfrm>
            <a:custGeom>
              <a:avLst/>
              <a:gdLst/>
              <a:ahLst/>
              <a:cxnLst/>
              <a:rect l="l" t="t" r="r" b="b"/>
              <a:pathLst>
                <a:path w="347344">
                  <a:moveTo>
                    <a:pt x="0" y="0"/>
                  </a:moveTo>
                  <a:lnTo>
                    <a:pt x="347076"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79" name="object 48">
              <a:extLst>
                <a:ext uri="{FF2B5EF4-FFF2-40B4-BE49-F238E27FC236}">
                  <a16:creationId xmlns:a16="http://schemas.microsoft.com/office/drawing/2014/main" id="{F31D49B9-869D-454D-8625-920FB0D7A669}"/>
                </a:ext>
              </a:extLst>
            </p:cNvPr>
            <p:cNvSpPr/>
            <p:nvPr/>
          </p:nvSpPr>
          <p:spPr>
            <a:xfrm>
              <a:off x="20338271" y="22949018"/>
              <a:ext cx="0" cy="305435"/>
            </a:xfrm>
            <a:custGeom>
              <a:avLst/>
              <a:gdLst/>
              <a:ahLst/>
              <a:cxnLst/>
              <a:rect l="l" t="t" r="r" b="b"/>
              <a:pathLst>
                <a:path h="305435">
                  <a:moveTo>
                    <a:pt x="0" y="0"/>
                  </a:moveTo>
                  <a:lnTo>
                    <a:pt x="0" y="305171"/>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0" name="object 49">
              <a:extLst>
                <a:ext uri="{FF2B5EF4-FFF2-40B4-BE49-F238E27FC236}">
                  <a16:creationId xmlns:a16="http://schemas.microsoft.com/office/drawing/2014/main" id="{1EB42AF7-AB68-B648-8E6C-28DDF00F056F}"/>
                </a:ext>
              </a:extLst>
            </p:cNvPr>
            <p:cNvSpPr/>
            <p:nvPr/>
          </p:nvSpPr>
          <p:spPr>
            <a:xfrm>
              <a:off x="20199440" y="23254190"/>
              <a:ext cx="278130" cy="0"/>
            </a:xfrm>
            <a:custGeom>
              <a:avLst/>
              <a:gdLst/>
              <a:ahLst/>
              <a:cxnLst/>
              <a:rect l="l" t="t" r="r" b="b"/>
              <a:pathLst>
                <a:path w="278129">
                  <a:moveTo>
                    <a:pt x="0" y="0"/>
                  </a:moveTo>
                  <a:lnTo>
                    <a:pt x="277661"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1" name="object 50">
              <a:extLst>
                <a:ext uri="{FF2B5EF4-FFF2-40B4-BE49-F238E27FC236}">
                  <a16:creationId xmlns:a16="http://schemas.microsoft.com/office/drawing/2014/main" id="{8DA2556E-5C93-2443-91B6-2404F8D05802}"/>
                </a:ext>
              </a:extLst>
            </p:cNvPr>
            <p:cNvSpPr/>
            <p:nvPr/>
          </p:nvSpPr>
          <p:spPr>
            <a:xfrm>
              <a:off x="20199440" y="22643847"/>
              <a:ext cx="278130" cy="0"/>
            </a:xfrm>
            <a:custGeom>
              <a:avLst/>
              <a:gdLst/>
              <a:ahLst/>
              <a:cxnLst/>
              <a:rect l="l" t="t" r="r" b="b"/>
              <a:pathLst>
                <a:path w="278129">
                  <a:moveTo>
                    <a:pt x="0" y="0"/>
                  </a:moveTo>
                  <a:lnTo>
                    <a:pt x="277661"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2" name="object 51">
              <a:extLst>
                <a:ext uri="{FF2B5EF4-FFF2-40B4-BE49-F238E27FC236}">
                  <a16:creationId xmlns:a16="http://schemas.microsoft.com/office/drawing/2014/main" id="{DDDD891D-5C34-1F48-98CC-8F76A38E0873}"/>
                </a:ext>
              </a:extLst>
            </p:cNvPr>
            <p:cNvSpPr/>
            <p:nvPr/>
          </p:nvSpPr>
          <p:spPr>
            <a:xfrm>
              <a:off x="20164732" y="22643847"/>
              <a:ext cx="347345" cy="305435"/>
            </a:xfrm>
            <a:custGeom>
              <a:avLst/>
              <a:gdLst/>
              <a:ahLst/>
              <a:cxnLst/>
              <a:rect l="l" t="t" r="r" b="b"/>
              <a:pathLst>
                <a:path w="347345" h="305434">
                  <a:moveTo>
                    <a:pt x="0" y="305171"/>
                  </a:moveTo>
                  <a:lnTo>
                    <a:pt x="0" y="0"/>
                  </a:lnTo>
                  <a:lnTo>
                    <a:pt x="347076" y="0"/>
                  </a:lnTo>
                  <a:lnTo>
                    <a:pt x="347076" y="305171"/>
                  </a:lnTo>
                  <a:lnTo>
                    <a:pt x="0" y="305171"/>
                  </a:lnTo>
                  <a:close/>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3" name="object 52">
              <a:extLst>
                <a:ext uri="{FF2B5EF4-FFF2-40B4-BE49-F238E27FC236}">
                  <a16:creationId xmlns:a16="http://schemas.microsoft.com/office/drawing/2014/main" id="{026B1835-B0F2-9B42-8F00-DB90D748122F}"/>
                </a:ext>
              </a:extLst>
            </p:cNvPr>
            <p:cNvSpPr/>
            <p:nvPr/>
          </p:nvSpPr>
          <p:spPr>
            <a:xfrm>
              <a:off x="20164732" y="22810304"/>
              <a:ext cx="347345" cy="0"/>
            </a:xfrm>
            <a:custGeom>
              <a:avLst/>
              <a:gdLst/>
              <a:ahLst/>
              <a:cxnLst/>
              <a:rect l="l" t="t" r="r" b="b"/>
              <a:pathLst>
                <a:path w="347345">
                  <a:moveTo>
                    <a:pt x="0" y="0"/>
                  </a:moveTo>
                  <a:lnTo>
                    <a:pt x="347076"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4" name="object 53">
              <a:extLst>
                <a:ext uri="{FF2B5EF4-FFF2-40B4-BE49-F238E27FC236}">
                  <a16:creationId xmlns:a16="http://schemas.microsoft.com/office/drawing/2014/main" id="{6A81EA2B-E53B-A148-89E8-70B1E81F9F62}"/>
                </a:ext>
              </a:extLst>
            </p:cNvPr>
            <p:cNvSpPr/>
            <p:nvPr/>
          </p:nvSpPr>
          <p:spPr>
            <a:xfrm>
              <a:off x="20772117" y="22865790"/>
              <a:ext cx="0" cy="131445"/>
            </a:xfrm>
            <a:custGeom>
              <a:avLst/>
              <a:gdLst/>
              <a:ahLst/>
              <a:cxnLst/>
              <a:rect l="l" t="t" r="r" b="b"/>
              <a:pathLst>
                <a:path h="131444">
                  <a:moveTo>
                    <a:pt x="0" y="0"/>
                  </a:moveTo>
                  <a:lnTo>
                    <a:pt x="0" y="131319"/>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5" name="object 54">
              <a:extLst>
                <a:ext uri="{FF2B5EF4-FFF2-40B4-BE49-F238E27FC236}">
                  <a16:creationId xmlns:a16="http://schemas.microsoft.com/office/drawing/2014/main" id="{CD60C865-4BFA-7043-AA4C-B034BB3CB6E2}"/>
                </a:ext>
              </a:extLst>
            </p:cNvPr>
            <p:cNvSpPr/>
            <p:nvPr/>
          </p:nvSpPr>
          <p:spPr>
            <a:xfrm>
              <a:off x="20633286" y="22997109"/>
              <a:ext cx="278130" cy="0"/>
            </a:xfrm>
            <a:custGeom>
              <a:avLst/>
              <a:gdLst/>
              <a:ahLst/>
              <a:cxnLst/>
              <a:rect l="l" t="t" r="r" b="b"/>
              <a:pathLst>
                <a:path w="278129">
                  <a:moveTo>
                    <a:pt x="0" y="0"/>
                  </a:moveTo>
                  <a:lnTo>
                    <a:pt x="277661"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6" name="object 55">
              <a:extLst>
                <a:ext uri="{FF2B5EF4-FFF2-40B4-BE49-F238E27FC236}">
                  <a16:creationId xmlns:a16="http://schemas.microsoft.com/office/drawing/2014/main" id="{44543816-1CEB-F941-8497-0FD95DBF1D5E}"/>
                </a:ext>
              </a:extLst>
            </p:cNvPr>
            <p:cNvSpPr/>
            <p:nvPr/>
          </p:nvSpPr>
          <p:spPr>
            <a:xfrm>
              <a:off x="20772117" y="22643847"/>
              <a:ext cx="0" cy="207010"/>
            </a:xfrm>
            <a:custGeom>
              <a:avLst/>
              <a:gdLst/>
              <a:ahLst/>
              <a:cxnLst/>
              <a:rect l="l" t="t" r="r" b="b"/>
              <a:pathLst>
                <a:path h="207009">
                  <a:moveTo>
                    <a:pt x="0" y="206406"/>
                  </a:moveTo>
                  <a:lnTo>
                    <a:pt x="0"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7" name="object 56">
              <a:extLst>
                <a:ext uri="{FF2B5EF4-FFF2-40B4-BE49-F238E27FC236}">
                  <a16:creationId xmlns:a16="http://schemas.microsoft.com/office/drawing/2014/main" id="{161F3C02-A6A0-4B47-BBED-978469003BA4}"/>
                </a:ext>
              </a:extLst>
            </p:cNvPr>
            <p:cNvSpPr/>
            <p:nvPr/>
          </p:nvSpPr>
          <p:spPr>
            <a:xfrm>
              <a:off x="20633286" y="22643847"/>
              <a:ext cx="278130" cy="0"/>
            </a:xfrm>
            <a:custGeom>
              <a:avLst/>
              <a:gdLst/>
              <a:ahLst/>
              <a:cxnLst/>
              <a:rect l="l" t="t" r="r" b="b"/>
              <a:pathLst>
                <a:path w="278129">
                  <a:moveTo>
                    <a:pt x="0" y="0"/>
                  </a:moveTo>
                  <a:lnTo>
                    <a:pt x="277661"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8" name="object 57">
              <a:extLst>
                <a:ext uri="{FF2B5EF4-FFF2-40B4-BE49-F238E27FC236}">
                  <a16:creationId xmlns:a16="http://schemas.microsoft.com/office/drawing/2014/main" id="{356DED50-BB44-F74D-B59D-1223AE092422}"/>
                </a:ext>
              </a:extLst>
            </p:cNvPr>
            <p:cNvSpPr/>
            <p:nvPr/>
          </p:nvSpPr>
          <p:spPr>
            <a:xfrm>
              <a:off x="20596048" y="22858022"/>
              <a:ext cx="352425" cy="0"/>
            </a:xfrm>
            <a:custGeom>
              <a:avLst/>
              <a:gdLst/>
              <a:ahLst/>
              <a:cxnLst/>
              <a:rect l="l" t="t" r="r" b="b"/>
              <a:pathLst>
                <a:path w="352425">
                  <a:moveTo>
                    <a:pt x="0" y="0"/>
                  </a:moveTo>
                  <a:lnTo>
                    <a:pt x="352137" y="0"/>
                  </a:lnTo>
                </a:path>
              </a:pathLst>
            </a:custGeom>
            <a:ln w="20597">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89" name="object 58">
              <a:extLst>
                <a:ext uri="{FF2B5EF4-FFF2-40B4-BE49-F238E27FC236}">
                  <a16:creationId xmlns:a16="http://schemas.microsoft.com/office/drawing/2014/main" id="{83E37469-75FD-C141-8A64-6DE256D9DDF4}"/>
                </a:ext>
              </a:extLst>
            </p:cNvPr>
            <p:cNvSpPr/>
            <p:nvPr/>
          </p:nvSpPr>
          <p:spPr>
            <a:xfrm>
              <a:off x="20598579" y="22860241"/>
              <a:ext cx="347345" cy="0"/>
            </a:xfrm>
            <a:custGeom>
              <a:avLst/>
              <a:gdLst/>
              <a:ahLst/>
              <a:cxnLst/>
              <a:rect l="l" t="t" r="r" b="b"/>
              <a:pathLst>
                <a:path w="347345">
                  <a:moveTo>
                    <a:pt x="0" y="0"/>
                  </a:moveTo>
                  <a:lnTo>
                    <a:pt x="347077"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0" name="object 59">
              <a:extLst>
                <a:ext uri="{FF2B5EF4-FFF2-40B4-BE49-F238E27FC236}">
                  <a16:creationId xmlns:a16="http://schemas.microsoft.com/office/drawing/2014/main" id="{3FC91BC2-EADD-B848-AA1A-01C0F3AE0E59}"/>
                </a:ext>
              </a:extLst>
            </p:cNvPr>
            <p:cNvSpPr/>
            <p:nvPr/>
          </p:nvSpPr>
          <p:spPr>
            <a:xfrm>
              <a:off x="21205964" y="22532875"/>
              <a:ext cx="0" cy="179070"/>
            </a:xfrm>
            <a:custGeom>
              <a:avLst/>
              <a:gdLst/>
              <a:ahLst/>
              <a:cxnLst/>
              <a:rect l="l" t="t" r="r" b="b"/>
              <a:pathLst>
                <a:path h="179069">
                  <a:moveTo>
                    <a:pt x="0" y="0"/>
                  </a:moveTo>
                  <a:lnTo>
                    <a:pt x="0" y="179067"/>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1" name="object 60">
              <a:extLst>
                <a:ext uri="{FF2B5EF4-FFF2-40B4-BE49-F238E27FC236}">
                  <a16:creationId xmlns:a16="http://schemas.microsoft.com/office/drawing/2014/main" id="{FD4DE44D-46B6-EA44-B710-ECBF07E039D8}"/>
                </a:ext>
              </a:extLst>
            </p:cNvPr>
            <p:cNvSpPr/>
            <p:nvPr/>
          </p:nvSpPr>
          <p:spPr>
            <a:xfrm>
              <a:off x="21067133" y="22711943"/>
              <a:ext cx="278130" cy="0"/>
            </a:xfrm>
            <a:custGeom>
              <a:avLst/>
              <a:gdLst/>
              <a:ahLst/>
              <a:cxnLst/>
              <a:rect l="l" t="t" r="r" b="b"/>
              <a:pathLst>
                <a:path w="278129">
                  <a:moveTo>
                    <a:pt x="0" y="0"/>
                  </a:moveTo>
                  <a:lnTo>
                    <a:pt x="277661"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2" name="object 61">
              <a:extLst>
                <a:ext uri="{FF2B5EF4-FFF2-40B4-BE49-F238E27FC236}">
                  <a16:creationId xmlns:a16="http://schemas.microsoft.com/office/drawing/2014/main" id="{EC67E858-8975-6D41-AE70-246C61079695}"/>
                </a:ext>
              </a:extLst>
            </p:cNvPr>
            <p:cNvSpPr/>
            <p:nvPr/>
          </p:nvSpPr>
          <p:spPr>
            <a:xfrm>
              <a:off x="21205964" y="22386242"/>
              <a:ext cx="0" cy="78740"/>
            </a:xfrm>
            <a:custGeom>
              <a:avLst/>
              <a:gdLst/>
              <a:ahLst/>
              <a:cxnLst/>
              <a:rect l="l" t="t" r="r" b="b"/>
              <a:pathLst>
                <a:path h="78740">
                  <a:moveTo>
                    <a:pt x="0" y="78200"/>
                  </a:moveTo>
                  <a:lnTo>
                    <a:pt x="0"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3" name="object 62">
              <a:extLst>
                <a:ext uri="{FF2B5EF4-FFF2-40B4-BE49-F238E27FC236}">
                  <a16:creationId xmlns:a16="http://schemas.microsoft.com/office/drawing/2014/main" id="{0A5D3E4E-D34E-C647-9216-6AB38EF72F02}"/>
                </a:ext>
              </a:extLst>
            </p:cNvPr>
            <p:cNvSpPr/>
            <p:nvPr/>
          </p:nvSpPr>
          <p:spPr>
            <a:xfrm>
              <a:off x="21067133" y="22386242"/>
              <a:ext cx="278130" cy="0"/>
            </a:xfrm>
            <a:custGeom>
              <a:avLst/>
              <a:gdLst/>
              <a:ahLst/>
              <a:cxnLst/>
              <a:rect l="l" t="t" r="r" b="b"/>
              <a:pathLst>
                <a:path w="278129">
                  <a:moveTo>
                    <a:pt x="0" y="0"/>
                  </a:moveTo>
                  <a:lnTo>
                    <a:pt x="277661"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4" name="object 63">
              <a:extLst>
                <a:ext uri="{FF2B5EF4-FFF2-40B4-BE49-F238E27FC236}">
                  <a16:creationId xmlns:a16="http://schemas.microsoft.com/office/drawing/2014/main" id="{711A95F8-873C-F443-AFE6-DFB95B84EDB6}"/>
                </a:ext>
              </a:extLst>
            </p:cNvPr>
            <p:cNvSpPr/>
            <p:nvPr/>
          </p:nvSpPr>
          <p:spPr>
            <a:xfrm>
              <a:off x="21032425" y="22464443"/>
              <a:ext cx="347345" cy="68580"/>
            </a:xfrm>
            <a:custGeom>
              <a:avLst/>
              <a:gdLst/>
              <a:ahLst/>
              <a:cxnLst/>
              <a:rect l="l" t="t" r="r" b="b"/>
              <a:pathLst>
                <a:path w="347345" h="68580">
                  <a:moveTo>
                    <a:pt x="0" y="68432"/>
                  </a:moveTo>
                  <a:lnTo>
                    <a:pt x="0" y="0"/>
                  </a:lnTo>
                  <a:lnTo>
                    <a:pt x="347077" y="0"/>
                  </a:lnTo>
                  <a:lnTo>
                    <a:pt x="347077" y="68432"/>
                  </a:lnTo>
                  <a:lnTo>
                    <a:pt x="0" y="68432"/>
                  </a:lnTo>
                  <a:close/>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5" name="object 64">
              <a:extLst>
                <a:ext uri="{FF2B5EF4-FFF2-40B4-BE49-F238E27FC236}">
                  <a16:creationId xmlns:a16="http://schemas.microsoft.com/office/drawing/2014/main" id="{489C9BA2-B6D6-8046-BCF9-DAC4A95352EF}"/>
                </a:ext>
              </a:extLst>
            </p:cNvPr>
            <p:cNvSpPr/>
            <p:nvPr/>
          </p:nvSpPr>
          <p:spPr>
            <a:xfrm>
              <a:off x="21032425" y="22466720"/>
              <a:ext cx="347345" cy="0"/>
            </a:xfrm>
            <a:custGeom>
              <a:avLst/>
              <a:gdLst/>
              <a:ahLst/>
              <a:cxnLst/>
              <a:rect l="l" t="t" r="r" b="b"/>
              <a:pathLst>
                <a:path w="347345">
                  <a:moveTo>
                    <a:pt x="0" y="0"/>
                  </a:moveTo>
                  <a:lnTo>
                    <a:pt x="347077"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6" name="object 65">
              <a:extLst>
                <a:ext uri="{FF2B5EF4-FFF2-40B4-BE49-F238E27FC236}">
                  <a16:creationId xmlns:a16="http://schemas.microsoft.com/office/drawing/2014/main" id="{0647EE10-E468-8E4B-B32B-96765391FBF5}"/>
                </a:ext>
              </a:extLst>
            </p:cNvPr>
            <p:cNvSpPr/>
            <p:nvPr/>
          </p:nvSpPr>
          <p:spPr>
            <a:xfrm>
              <a:off x="22073656" y="23087733"/>
              <a:ext cx="0" cy="57785"/>
            </a:xfrm>
            <a:custGeom>
              <a:avLst/>
              <a:gdLst/>
              <a:ahLst/>
              <a:cxnLst/>
              <a:rect l="l" t="t" r="r" b="b"/>
              <a:pathLst>
                <a:path h="57785">
                  <a:moveTo>
                    <a:pt x="0" y="0"/>
                  </a:moveTo>
                  <a:lnTo>
                    <a:pt x="0" y="57341"/>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7" name="object 66">
              <a:extLst>
                <a:ext uri="{FF2B5EF4-FFF2-40B4-BE49-F238E27FC236}">
                  <a16:creationId xmlns:a16="http://schemas.microsoft.com/office/drawing/2014/main" id="{056D6A8F-B280-E64E-9A0E-5979734167BA}"/>
                </a:ext>
              </a:extLst>
            </p:cNvPr>
            <p:cNvSpPr/>
            <p:nvPr/>
          </p:nvSpPr>
          <p:spPr>
            <a:xfrm>
              <a:off x="21934825" y="23145074"/>
              <a:ext cx="278130" cy="0"/>
            </a:xfrm>
            <a:custGeom>
              <a:avLst/>
              <a:gdLst/>
              <a:ahLst/>
              <a:cxnLst/>
              <a:rect l="l" t="t" r="r" b="b"/>
              <a:pathLst>
                <a:path w="278129">
                  <a:moveTo>
                    <a:pt x="0" y="0"/>
                  </a:moveTo>
                  <a:lnTo>
                    <a:pt x="277661"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8" name="object 67">
              <a:extLst>
                <a:ext uri="{FF2B5EF4-FFF2-40B4-BE49-F238E27FC236}">
                  <a16:creationId xmlns:a16="http://schemas.microsoft.com/office/drawing/2014/main" id="{CA85BE22-7FE6-FA4F-9369-6BF022A67B7C}"/>
                </a:ext>
              </a:extLst>
            </p:cNvPr>
            <p:cNvSpPr/>
            <p:nvPr/>
          </p:nvSpPr>
          <p:spPr>
            <a:xfrm>
              <a:off x="22073656" y="22560618"/>
              <a:ext cx="0" cy="360680"/>
            </a:xfrm>
            <a:custGeom>
              <a:avLst/>
              <a:gdLst/>
              <a:ahLst/>
              <a:cxnLst/>
              <a:rect l="l" t="t" r="r" b="b"/>
              <a:pathLst>
                <a:path h="360680">
                  <a:moveTo>
                    <a:pt x="0" y="360657"/>
                  </a:moveTo>
                  <a:lnTo>
                    <a:pt x="0"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99" name="object 68">
              <a:extLst>
                <a:ext uri="{FF2B5EF4-FFF2-40B4-BE49-F238E27FC236}">
                  <a16:creationId xmlns:a16="http://schemas.microsoft.com/office/drawing/2014/main" id="{687393DE-A944-964E-85DF-3EDA45096931}"/>
                </a:ext>
              </a:extLst>
            </p:cNvPr>
            <p:cNvSpPr/>
            <p:nvPr/>
          </p:nvSpPr>
          <p:spPr>
            <a:xfrm>
              <a:off x="21934825" y="22560618"/>
              <a:ext cx="278130" cy="0"/>
            </a:xfrm>
            <a:custGeom>
              <a:avLst/>
              <a:gdLst/>
              <a:ahLst/>
              <a:cxnLst/>
              <a:rect l="l" t="t" r="r" b="b"/>
              <a:pathLst>
                <a:path w="278129">
                  <a:moveTo>
                    <a:pt x="0" y="0"/>
                  </a:moveTo>
                  <a:lnTo>
                    <a:pt x="277661"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0" name="object 69">
              <a:extLst>
                <a:ext uri="{FF2B5EF4-FFF2-40B4-BE49-F238E27FC236}">
                  <a16:creationId xmlns:a16="http://schemas.microsoft.com/office/drawing/2014/main" id="{024124C9-A08F-FD41-BCC9-FE2B23098842}"/>
                </a:ext>
              </a:extLst>
            </p:cNvPr>
            <p:cNvSpPr/>
            <p:nvPr/>
          </p:nvSpPr>
          <p:spPr>
            <a:xfrm>
              <a:off x="21900117" y="22921275"/>
              <a:ext cx="347345" cy="167005"/>
            </a:xfrm>
            <a:custGeom>
              <a:avLst/>
              <a:gdLst/>
              <a:ahLst/>
              <a:cxnLst/>
              <a:rect l="l" t="t" r="r" b="b"/>
              <a:pathLst>
                <a:path w="347345" h="167005">
                  <a:moveTo>
                    <a:pt x="0" y="166457"/>
                  </a:moveTo>
                  <a:lnTo>
                    <a:pt x="0" y="0"/>
                  </a:lnTo>
                  <a:lnTo>
                    <a:pt x="347077" y="0"/>
                  </a:lnTo>
                  <a:lnTo>
                    <a:pt x="347077" y="166457"/>
                  </a:lnTo>
                  <a:lnTo>
                    <a:pt x="0" y="166457"/>
                  </a:lnTo>
                  <a:close/>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1" name="object 70">
              <a:extLst>
                <a:ext uri="{FF2B5EF4-FFF2-40B4-BE49-F238E27FC236}">
                  <a16:creationId xmlns:a16="http://schemas.microsoft.com/office/drawing/2014/main" id="{026D5086-A1E5-BF4F-AA2B-FAE0A4050BFB}"/>
                </a:ext>
              </a:extLst>
            </p:cNvPr>
            <p:cNvSpPr/>
            <p:nvPr/>
          </p:nvSpPr>
          <p:spPr>
            <a:xfrm>
              <a:off x="21900117" y="23032247"/>
              <a:ext cx="347345" cy="0"/>
            </a:xfrm>
            <a:custGeom>
              <a:avLst/>
              <a:gdLst/>
              <a:ahLst/>
              <a:cxnLst/>
              <a:rect l="l" t="t" r="r" b="b"/>
              <a:pathLst>
                <a:path w="347345">
                  <a:moveTo>
                    <a:pt x="0" y="0"/>
                  </a:moveTo>
                  <a:lnTo>
                    <a:pt x="347077" y="0"/>
                  </a:lnTo>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2" name="object 71">
              <a:extLst>
                <a:ext uri="{FF2B5EF4-FFF2-40B4-BE49-F238E27FC236}">
                  <a16:creationId xmlns:a16="http://schemas.microsoft.com/office/drawing/2014/main" id="{6D6AE3AC-7CF2-8743-966C-B1E224500A18}"/>
                </a:ext>
              </a:extLst>
            </p:cNvPr>
            <p:cNvSpPr/>
            <p:nvPr/>
          </p:nvSpPr>
          <p:spPr>
            <a:xfrm>
              <a:off x="22507502" y="23026698"/>
              <a:ext cx="0" cy="366395"/>
            </a:xfrm>
            <a:custGeom>
              <a:avLst/>
              <a:gdLst/>
              <a:ahLst/>
              <a:cxnLst/>
              <a:rect l="l" t="t" r="r" b="b"/>
              <a:pathLst>
                <a:path h="366394">
                  <a:moveTo>
                    <a:pt x="0" y="0"/>
                  </a:moveTo>
                  <a:lnTo>
                    <a:pt x="0" y="366205"/>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3" name="object 72">
              <a:extLst>
                <a:ext uri="{FF2B5EF4-FFF2-40B4-BE49-F238E27FC236}">
                  <a16:creationId xmlns:a16="http://schemas.microsoft.com/office/drawing/2014/main" id="{F41D16B3-DF15-D749-AAC4-D8EF613FB673}"/>
                </a:ext>
              </a:extLst>
            </p:cNvPr>
            <p:cNvSpPr/>
            <p:nvPr/>
          </p:nvSpPr>
          <p:spPr>
            <a:xfrm>
              <a:off x="22368671" y="23392904"/>
              <a:ext cx="278130" cy="0"/>
            </a:xfrm>
            <a:custGeom>
              <a:avLst/>
              <a:gdLst/>
              <a:ahLst/>
              <a:cxnLst/>
              <a:rect l="l" t="t" r="r" b="b"/>
              <a:pathLst>
                <a:path w="278129">
                  <a:moveTo>
                    <a:pt x="0" y="0"/>
                  </a:moveTo>
                  <a:lnTo>
                    <a:pt x="277661"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4" name="object 73">
              <a:extLst>
                <a:ext uri="{FF2B5EF4-FFF2-40B4-BE49-F238E27FC236}">
                  <a16:creationId xmlns:a16="http://schemas.microsoft.com/office/drawing/2014/main" id="{B18168AD-07A7-1446-9B1D-645ADD27E8FB}"/>
                </a:ext>
              </a:extLst>
            </p:cNvPr>
            <p:cNvSpPr/>
            <p:nvPr/>
          </p:nvSpPr>
          <p:spPr>
            <a:xfrm>
              <a:off x="22507502" y="22643847"/>
              <a:ext cx="0" cy="294640"/>
            </a:xfrm>
            <a:custGeom>
              <a:avLst/>
              <a:gdLst/>
              <a:ahLst/>
              <a:cxnLst/>
              <a:rect l="l" t="t" r="r" b="b"/>
              <a:pathLst>
                <a:path h="294640">
                  <a:moveTo>
                    <a:pt x="0" y="294074"/>
                  </a:moveTo>
                  <a:lnTo>
                    <a:pt x="0"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5" name="object 74">
              <a:extLst>
                <a:ext uri="{FF2B5EF4-FFF2-40B4-BE49-F238E27FC236}">
                  <a16:creationId xmlns:a16="http://schemas.microsoft.com/office/drawing/2014/main" id="{2E893D0D-D106-6746-BE20-DF050170FE38}"/>
                </a:ext>
              </a:extLst>
            </p:cNvPr>
            <p:cNvSpPr/>
            <p:nvPr/>
          </p:nvSpPr>
          <p:spPr>
            <a:xfrm>
              <a:off x="22368671" y="22643847"/>
              <a:ext cx="278130" cy="0"/>
            </a:xfrm>
            <a:custGeom>
              <a:avLst/>
              <a:gdLst/>
              <a:ahLst/>
              <a:cxnLst/>
              <a:rect l="l" t="t" r="r" b="b"/>
              <a:pathLst>
                <a:path w="278129">
                  <a:moveTo>
                    <a:pt x="0" y="0"/>
                  </a:moveTo>
                  <a:lnTo>
                    <a:pt x="277661"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6" name="object 75">
              <a:extLst>
                <a:ext uri="{FF2B5EF4-FFF2-40B4-BE49-F238E27FC236}">
                  <a16:creationId xmlns:a16="http://schemas.microsoft.com/office/drawing/2014/main" id="{78EB238E-C02F-EA44-9282-130228A0C6AA}"/>
                </a:ext>
              </a:extLst>
            </p:cNvPr>
            <p:cNvSpPr/>
            <p:nvPr/>
          </p:nvSpPr>
          <p:spPr>
            <a:xfrm>
              <a:off x="22333964" y="22937921"/>
              <a:ext cx="347345" cy="88900"/>
            </a:xfrm>
            <a:custGeom>
              <a:avLst/>
              <a:gdLst/>
              <a:ahLst/>
              <a:cxnLst/>
              <a:rect l="l" t="t" r="r" b="b"/>
              <a:pathLst>
                <a:path w="347345" h="88900">
                  <a:moveTo>
                    <a:pt x="0" y="88777"/>
                  </a:moveTo>
                  <a:lnTo>
                    <a:pt x="0" y="0"/>
                  </a:lnTo>
                  <a:lnTo>
                    <a:pt x="347077" y="0"/>
                  </a:lnTo>
                  <a:lnTo>
                    <a:pt x="347077" y="88777"/>
                  </a:lnTo>
                  <a:lnTo>
                    <a:pt x="0" y="88777"/>
                  </a:lnTo>
                  <a:close/>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7" name="object 76">
              <a:extLst>
                <a:ext uri="{FF2B5EF4-FFF2-40B4-BE49-F238E27FC236}">
                  <a16:creationId xmlns:a16="http://schemas.microsoft.com/office/drawing/2014/main" id="{76FC1F1B-2651-9F45-B992-8C5040B3964B}"/>
                </a:ext>
              </a:extLst>
            </p:cNvPr>
            <p:cNvSpPr/>
            <p:nvPr/>
          </p:nvSpPr>
          <p:spPr>
            <a:xfrm>
              <a:off x="22333964" y="23004504"/>
              <a:ext cx="347345" cy="0"/>
            </a:xfrm>
            <a:custGeom>
              <a:avLst/>
              <a:gdLst/>
              <a:ahLst/>
              <a:cxnLst/>
              <a:rect l="l" t="t" r="r" b="b"/>
              <a:pathLst>
                <a:path w="347345">
                  <a:moveTo>
                    <a:pt x="0" y="0"/>
                  </a:moveTo>
                  <a:lnTo>
                    <a:pt x="347077" y="0"/>
                  </a:lnTo>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8" name="object 77">
              <a:extLst>
                <a:ext uri="{FF2B5EF4-FFF2-40B4-BE49-F238E27FC236}">
                  <a16:creationId xmlns:a16="http://schemas.microsoft.com/office/drawing/2014/main" id="{E8640B97-708D-BB43-BF9F-E915CE60777C}"/>
                </a:ext>
              </a:extLst>
            </p:cNvPr>
            <p:cNvSpPr/>
            <p:nvPr/>
          </p:nvSpPr>
          <p:spPr>
            <a:xfrm>
              <a:off x="22941349" y="22588361"/>
              <a:ext cx="0" cy="83820"/>
            </a:xfrm>
            <a:custGeom>
              <a:avLst/>
              <a:gdLst/>
              <a:ahLst/>
              <a:cxnLst/>
              <a:rect l="l" t="t" r="r" b="b"/>
              <a:pathLst>
                <a:path h="83819">
                  <a:moveTo>
                    <a:pt x="0" y="0"/>
                  </a:moveTo>
                  <a:lnTo>
                    <a:pt x="0" y="83228"/>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09" name="object 78">
              <a:extLst>
                <a:ext uri="{FF2B5EF4-FFF2-40B4-BE49-F238E27FC236}">
                  <a16:creationId xmlns:a16="http://schemas.microsoft.com/office/drawing/2014/main" id="{9840E5D9-0328-6146-884C-1D807F732A72}"/>
                </a:ext>
              </a:extLst>
            </p:cNvPr>
            <p:cNvSpPr/>
            <p:nvPr/>
          </p:nvSpPr>
          <p:spPr>
            <a:xfrm>
              <a:off x="22802518" y="22671590"/>
              <a:ext cx="278130" cy="0"/>
            </a:xfrm>
            <a:custGeom>
              <a:avLst/>
              <a:gdLst/>
              <a:ahLst/>
              <a:cxnLst/>
              <a:rect l="l" t="t" r="r" b="b"/>
              <a:pathLst>
                <a:path w="278129">
                  <a:moveTo>
                    <a:pt x="0" y="0"/>
                  </a:moveTo>
                  <a:lnTo>
                    <a:pt x="277661"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0" name="object 79">
              <a:extLst>
                <a:ext uri="{FF2B5EF4-FFF2-40B4-BE49-F238E27FC236}">
                  <a16:creationId xmlns:a16="http://schemas.microsoft.com/office/drawing/2014/main" id="{DECD9897-1C18-7C4E-ADF5-06DFE6E07D70}"/>
                </a:ext>
              </a:extLst>
            </p:cNvPr>
            <p:cNvSpPr/>
            <p:nvPr/>
          </p:nvSpPr>
          <p:spPr>
            <a:xfrm>
              <a:off x="22941349" y="22286889"/>
              <a:ext cx="0" cy="177800"/>
            </a:xfrm>
            <a:custGeom>
              <a:avLst/>
              <a:gdLst/>
              <a:ahLst/>
              <a:cxnLst/>
              <a:rect l="l" t="t" r="r" b="b"/>
              <a:pathLst>
                <a:path h="177800">
                  <a:moveTo>
                    <a:pt x="0" y="177554"/>
                  </a:moveTo>
                  <a:lnTo>
                    <a:pt x="0"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1" name="object 80">
              <a:extLst>
                <a:ext uri="{FF2B5EF4-FFF2-40B4-BE49-F238E27FC236}">
                  <a16:creationId xmlns:a16="http://schemas.microsoft.com/office/drawing/2014/main" id="{032747CB-A03B-3641-953F-0F5CEB6E3873}"/>
                </a:ext>
              </a:extLst>
            </p:cNvPr>
            <p:cNvSpPr/>
            <p:nvPr/>
          </p:nvSpPr>
          <p:spPr>
            <a:xfrm>
              <a:off x="22802518" y="22286889"/>
              <a:ext cx="278130" cy="0"/>
            </a:xfrm>
            <a:custGeom>
              <a:avLst/>
              <a:gdLst/>
              <a:ahLst/>
              <a:cxnLst/>
              <a:rect l="l" t="t" r="r" b="b"/>
              <a:pathLst>
                <a:path w="278129">
                  <a:moveTo>
                    <a:pt x="0" y="0"/>
                  </a:moveTo>
                  <a:lnTo>
                    <a:pt x="277661"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2" name="object 81">
              <a:extLst>
                <a:ext uri="{FF2B5EF4-FFF2-40B4-BE49-F238E27FC236}">
                  <a16:creationId xmlns:a16="http://schemas.microsoft.com/office/drawing/2014/main" id="{3C66E493-8ADD-EF44-B11F-2710BA4353EA}"/>
                </a:ext>
              </a:extLst>
            </p:cNvPr>
            <p:cNvSpPr/>
            <p:nvPr/>
          </p:nvSpPr>
          <p:spPr>
            <a:xfrm>
              <a:off x="22767810" y="22464443"/>
              <a:ext cx="347345" cy="124460"/>
            </a:xfrm>
            <a:custGeom>
              <a:avLst/>
              <a:gdLst/>
              <a:ahLst/>
              <a:cxnLst/>
              <a:rect l="l" t="t" r="r" b="b"/>
              <a:pathLst>
                <a:path w="347345" h="124459">
                  <a:moveTo>
                    <a:pt x="0" y="123918"/>
                  </a:moveTo>
                  <a:lnTo>
                    <a:pt x="0" y="0"/>
                  </a:lnTo>
                  <a:lnTo>
                    <a:pt x="347077" y="0"/>
                  </a:lnTo>
                  <a:lnTo>
                    <a:pt x="347077" y="123918"/>
                  </a:lnTo>
                  <a:lnTo>
                    <a:pt x="0" y="123918"/>
                  </a:lnTo>
                  <a:close/>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3" name="object 82">
              <a:extLst>
                <a:ext uri="{FF2B5EF4-FFF2-40B4-BE49-F238E27FC236}">
                  <a16:creationId xmlns:a16="http://schemas.microsoft.com/office/drawing/2014/main" id="{43C91BDC-7778-CE45-AF2D-F396C86918F2}"/>
                </a:ext>
              </a:extLst>
            </p:cNvPr>
            <p:cNvSpPr/>
            <p:nvPr/>
          </p:nvSpPr>
          <p:spPr>
            <a:xfrm>
              <a:off x="22767810" y="22569155"/>
              <a:ext cx="347345" cy="0"/>
            </a:xfrm>
            <a:custGeom>
              <a:avLst/>
              <a:gdLst/>
              <a:ahLst/>
              <a:cxnLst/>
              <a:rect l="l" t="t" r="r" b="b"/>
              <a:pathLst>
                <a:path w="347345">
                  <a:moveTo>
                    <a:pt x="0" y="0"/>
                  </a:moveTo>
                  <a:lnTo>
                    <a:pt x="347077" y="0"/>
                  </a:lnTo>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4" name="object 83">
              <a:extLst>
                <a:ext uri="{FF2B5EF4-FFF2-40B4-BE49-F238E27FC236}">
                  <a16:creationId xmlns:a16="http://schemas.microsoft.com/office/drawing/2014/main" id="{B56799AF-5144-ED4E-A22A-30D4F7192648}"/>
                </a:ext>
              </a:extLst>
            </p:cNvPr>
            <p:cNvSpPr txBox="1"/>
            <p:nvPr/>
          </p:nvSpPr>
          <p:spPr>
            <a:xfrm>
              <a:off x="17608869" y="22050150"/>
              <a:ext cx="194614" cy="1964851"/>
            </a:xfrm>
            <a:prstGeom prst="rect">
              <a:avLst/>
            </a:prstGeom>
          </p:spPr>
          <p:txBody>
            <a:bodyPr vert="vert270" wrap="square" lIns="0" tIns="2540" rIns="0" bIns="0" rtlCol="0">
              <a:spAutoFit/>
            </a:bodyPr>
            <a:lstStyle/>
            <a:p>
              <a:pPr marL="12700">
                <a:lnSpc>
                  <a:spcPct val="100000"/>
                </a:lnSpc>
                <a:spcBef>
                  <a:spcPts val="20"/>
                </a:spcBef>
              </a:pPr>
              <a:r>
                <a:rPr sz="2400" spc="-5" dirty="0">
                  <a:solidFill>
                    <a:schemeClr val="accent5">
                      <a:lumMod val="50000"/>
                    </a:schemeClr>
                  </a:solidFill>
                  <a:latin typeface="Georgia Pro" panose="02040502050405020303" pitchFamily="18" charset="0"/>
                  <a:cs typeface="Times New Roman"/>
                </a:rPr>
                <a:t>Score (higher is</a:t>
              </a:r>
              <a:r>
                <a:rPr sz="2400" spc="-30" dirty="0">
                  <a:solidFill>
                    <a:schemeClr val="accent5">
                      <a:lumMod val="50000"/>
                    </a:schemeClr>
                  </a:solidFill>
                  <a:latin typeface="Georgia Pro" panose="02040502050405020303" pitchFamily="18" charset="0"/>
                  <a:cs typeface="Times New Roman"/>
                </a:rPr>
                <a:t> </a:t>
              </a:r>
              <a:r>
                <a:rPr sz="2400" spc="-5" dirty="0">
                  <a:solidFill>
                    <a:schemeClr val="accent5">
                      <a:lumMod val="50000"/>
                    </a:schemeClr>
                  </a:solidFill>
                  <a:latin typeface="Georgia Pro" panose="02040502050405020303" pitchFamily="18" charset="0"/>
                  <a:cs typeface="Times New Roman"/>
                </a:rPr>
                <a:t>better)</a:t>
              </a:r>
              <a:endParaRPr sz="2400" dirty="0">
                <a:solidFill>
                  <a:schemeClr val="accent5">
                    <a:lumMod val="50000"/>
                  </a:schemeClr>
                </a:solidFill>
                <a:latin typeface="Georgia Pro" panose="02040502050405020303" pitchFamily="18" charset="0"/>
                <a:cs typeface="Times New Roman"/>
              </a:endParaRPr>
            </a:p>
          </p:txBody>
        </p:sp>
        <p:sp>
          <p:nvSpPr>
            <p:cNvPr id="115" name="object 84">
              <a:extLst>
                <a:ext uri="{FF2B5EF4-FFF2-40B4-BE49-F238E27FC236}">
                  <a16:creationId xmlns:a16="http://schemas.microsoft.com/office/drawing/2014/main" id="{86B05BE7-4D03-9846-86F3-AFD7E6CFCDC1}"/>
                </a:ext>
              </a:extLst>
            </p:cNvPr>
            <p:cNvSpPr/>
            <p:nvPr/>
          </p:nvSpPr>
          <p:spPr>
            <a:xfrm>
              <a:off x="21366419" y="23615327"/>
              <a:ext cx="2169795" cy="518795"/>
            </a:xfrm>
            <a:custGeom>
              <a:avLst/>
              <a:gdLst/>
              <a:ahLst/>
              <a:cxnLst/>
              <a:rect l="l" t="t" r="r" b="b"/>
              <a:pathLst>
                <a:path w="2169795" h="518794">
                  <a:moveTo>
                    <a:pt x="0" y="518248"/>
                  </a:moveTo>
                  <a:lnTo>
                    <a:pt x="2169756" y="518248"/>
                  </a:lnTo>
                  <a:lnTo>
                    <a:pt x="2169756" y="0"/>
                  </a:lnTo>
                  <a:lnTo>
                    <a:pt x="0" y="0"/>
                  </a:lnTo>
                  <a:lnTo>
                    <a:pt x="0" y="518248"/>
                  </a:lnTo>
                  <a:close/>
                </a:path>
              </a:pathLst>
            </a:custGeom>
            <a:ln w="5060">
              <a:solidFill>
                <a:srgbClr val="00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6" name="object 85">
              <a:extLst>
                <a:ext uri="{FF2B5EF4-FFF2-40B4-BE49-F238E27FC236}">
                  <a16:creationId xmlns:a16="http://schemas.microsoft.com/office/drawing/2014/main" id="{873BC91B-AC84-8C48-940C-240559E8650F}"/>
                </a:ext>
              </a:extLst>
            </p:cNvPr>
            <p:cNvSpPr/>
            <p:nvPr/>
          </p:nvSpPr>
          <p:spPr>
            <a:xfrm>
              <a:off x="21404405" y="23693266"/>
              <a:ext cx="50800" cy="50800"/>
            </a:xfrm>
            <a:custGeom>
              <a:avLst/>
              <a:gdLst/>
              <a:ahLst/>
              <a:cxnLst/>
              <a:rect l="l" t="t" r="r" b="b"/>
              <a:pathLst>
                <a:path w="50800" h="50800">
                  <a:moveTo>
                    <a:pt x="25305" y="0"/>
                  </a:moveTo>
                  <a:lnTo>
                    <a:pt x="15455" y="1988"/>
                  </a:lnTo>
                  <a:lnTo>
                    <a:pt x="7411" y="7411"/>
                  </a:lnTo>
                  <a:lnTo>
                    <a:pt x="1988" y="15455"/>
                  </a:lnTo>
                  <a:lnTo>
                    <a:pt x="0" y="25305"/>
                  </a:lnTo>
                  <a:lnTo>
                    <a:pt x="1988" y="35155"/>
                  </a:lnTo>
                  <a:lnTo>
                    <a:pt x="7411" y="43199"/>
                  </a:lnTo>
                  <a:lnTo>
                    <a:pt x="15455" y="48622"/>
                  </a:lnTo>
                  <a:lnTo>
                    <a:pt x="25305" y="50610"/>
                  </a:lnTo>
                  <a:lnTo>
                    <a:pt x="35155" y="48622"/>
                  </a:lnTo>
                  <a:lnTo>
                    <a:pt x="43199" y="43199"/>
                  </a:lnTo>
                  <a:lnTo>
                    <a:pt x="48622" y="35155"/>
                  </a:lnTo>
                  <a:lnTo>
                    <a:pt x="50610" y="25305"/>
                  </a:lnTo>
                  <a:lnTo>
                    <a:pt x="48622" y="15455"/>
                  </a:lnTo>
                  <a:lnTo>
                    <a:pt x="43199" y="7411"/>
                  </a:lnTo>
                  <a:lnTo>
                    <a:pt x="35155" y="1988"/>
                  </a:lnTo>
                  <a:lnTo>
                    <a:pt x="25305" y="0"/>
                  </a:lnTo>
                  <a:close/>
                </a:path>
              </a:pathLst>
            </a:custGeom>
            <a:solidFill>
              <a:srgbClr val="FF0000"/>
            </a:solidFill>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7" name="object 86">
              <a:extLst>
                <a:ext uri="{FF2B5EF4-FFF2-40B4-BE49-F238E27FC236}">
                  <a16:creationId xmlns:a16="http://schemas.microsoft.com/office/drawing/2014/main" id="{C1C58458-A316-DF47-8988-C52D0FDA7BC9}"/>
                </a:ext>
              </a:extLst>
            </p:cNvPr>
            <p:cNvSpPr/>
            <p:nvPr/>
          </p:nvSpPr>
          <p:spPr>
            <a:xfrm>
              <a:off x="21404406" y="23693266"/>
              <a:ext cx="50800" cy="50800"/>
            </a:xfrm>
            <a:custGeom>
              <a:avLst/>
              <a:gdLst/>
              <a:ahLst/>
              <a:cxnLst/>
              <a:rect l="l" t="t" r="r" b="b"/>
              <a:pathLst>
                <a:path w="50800" h="50800">
                  <a:moveTo>
                    <a:pt x="50610" y="25305"/>
                  </a:moveTo>
                  <a:lnTo>
                    <a:pt x="48622" y="15455"/>
                  </a:lnTo>
                  <a:lnTo>
                    <a:pt x="43199" y="7411"/>
                  </a:lnTo>
                  <a:lnTo>
                    <a:pt x="35155" y="1988"/>
                  </a:lnTo>
                  <a:lnTo>
                    <a:pt x="25305" y="0"/>
                  </a:lnTo>
                  <a:lnTo>
                    <a:pt x="15455" y="1988"/>
                  </a:lnTo>
                  <a:lnTo>
                    <a:pt x="7411" y="7411"/>
                  </a:lnTo>
                  <a:lnTo>
                    <a:pt x="1988" y="15455"/>
                  </a:lnTo>
                  <a:lnTo>
                    <a:pt x="0" y="25305"/>
                  </a:lnTo>
                  <a:lnTo>
                    <a:pt x="1988" y="35155"/>
                  </a:lnTo>
                  <a:lnTo>
                    <a:pt x="7411" y="43199"/>
                  </a:lnTo>
                  <a:lnTo>
                    <a:pt x="15455" y="48622"/>
                  </a:lnTo>
                  <a:lnTo>
                    <a:pt x="25305" y="50610"/>
                  </a:lnTo>
                  <a:lnTo>
                    <a:pt x="35155" y="48622"/>
                  </a:lnTo>
                  <a:lnTo>
                    <a:pt x="43199" y="43199"/>
                  </a:lnTo>
                  <a:lnTo>
                    <a:pt x="48622" y="35155"/>
                  </a:lnTo>
                  <a:lnTo>
                    <a:pt x="50610" y="25305"/>
                  </a:lnTo>
                  <a:close/>
                </a:path>
              </a:pathLst>
            </a:custGeom>
            <a:ln w="5060">
              <a:solidFill>
                <a:srgbClr val="FF0000"/>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8" name="object 87">
              <a:extLst>
                <a:ext uri="{FF2B5EF4-FFF2-40B4-BE49-F238E27FC236}">
                  <a16:creationId xmlns:a16="http://schemas.microsoft.com/office/drawing/2014/main" id="{F53FA3A1-170E-D544-9A7F-9839B10EA074}"/>
                </a:ext>
              </a:extLst>
            </p:cNvPr>
            <p:cNvSpPr/>
            <p:nvPr/>
          </p:nvSpPr>
          <p:spPr>
            <a:xfrm>
              <a:off x="21404406" y="23849146"/>
              <a:ext cx="50800" cy="50800"/>
            </a:xfrm>
            <a:custGeom>
              <a:avLst/>
              <a:gdLst/>
              <a:ahLst/>
              <a:cxnLst/>
              <a:rect l="l" t="t" r="r" b="b"/>
              <a:pathLst>
                <a:path w="50800" h="50800">
                  <a:moveTo>
                    <a:pt x="25305" y="0"/>
                  </a:moveTo>
                  <a:lnTo>
                    <a:pt x="15455" y="1988"/>
                  </a:lnTo>
                  <a:lnTo>
                    <a:pt x="7411" y="7411"/>
                  </a:lnTo>
                  <a:lnTo>
                    <a:pt x="1988" y="15455"/>
                  </a:lnTo>
                  <a:lnTo>
                    <a:pt x="0" y="25305"/>
                  </a:lnTo>
                  <a:lnTo>
                    <a:pt x="1988" y="35155"/>
                  </a:lnTo>
                  <a:lnTo>
                    <a:pt x="7411" y="43199"/>
                  </a:lnTo>
                  <a:lnTo>
                    <a:pt x="15455" y="48622"/>
                  </a:lnTo>
                  <a:lnTo>
                    <a:pt x="25305" y="50610"/>
                  </a:lnTo>
                  <a:lnTo>
                    <a:pt x="35155" y="48622"/>
                  </a:lnTo>
                  <a:lnTo>
                    <a:pt x="43199" y="43199"/>
                  </a:lnTo>
                  <a:lnTo>
                    <a:pt x="48622" y="35155"/>
                  </a:lnTo>
                  <a:lnTo>
                    <a:pt x="50610" y="25305"/>
                  </a:lnTo>
                  <a:lnTo>
                    <a:pt x="48622" y="15455"/>
                  </a:lnTo>
                  <a:lnTo>
                    <a:pt x="43199" y="7411"/>
                  </a:lnTo>
                  <a:lnTo>
                    <a:pt x="35155" y="1988"/>
                  </a:lnTo>
                  <a:lnTo>
                    <a:pt x="25305" y="0"/>
                  </a:lnTo>
                  <a:close/>
                </a:path>
              </a:pathLst>
            </a:custGeom>
            <a:solidFill>
              <a:srgbClr val="0000FF"/>
            </a:solidFill>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19" name="object 88">
              <a:extLst>
                <a:ext uri="{FF2B5EF4-FFF2-40B4-BE49-F238E27FC236}">
                  <a16:creationId xmlns:a16="http://schemas.microsoft.com/office/drawing/2014/main" id="{241EDC27-3785-324A-A48F-44E521A29DF6}"/>
                </a:ext>
              </a:extLst>
            </p:cNvPr>
            <p:cNvSpPr/>
            <p:nvPr/>
          </p:nvSpPr>
          <p:spPr>
            <a:xfrm>
              <a:off x="21404405" y="23849146"/>
              <a:ext cx="50800" cy="50800"/>
            </a:xfrm>
            <a:custGeom>
              <a:avLst/>
              <a:gdLst/>
              <a:ahLst/>
              <a:cxnLst/>
              <a:rect l="l" t="t" r="r" b="b"/>
              <a:pathLst>
                <a:path w="50800" h="50800">
                  <a:moveTo>
                    <a:pt x="50610" y="25305"/>
                  </a:moveTo>
                  <a:lnTo>
                    <a:pt x="48622" y="15455"/>
                  </a:lnTo>
                  <a:lnTo>
                    <a:pt x="43199" y="7411"/>
                  </a:lnTo>
                  <a:lnTo>
                    <a:pt x="35155" y="1988"/>
                  </a:lnTo>
                  <a:lnTo>
                    <a:pt x="25305" y="0"/>
                  </a:lnTo>
                  <a:lnTo>
                    <a:pt x="15455" y="1988"/>
                  </a:lnTo>
                  <a:lnTo>
                    <a:pt x="7411" y="7411"/>
                  </a:lnTo>
                  <a:lnTo>
                    <a:pt x="1988" y="15455"/>
                  </a:lnTo>
                  <a:lnTo>
                    <a:pt x="0" y="25305"/>
                  </a:lnTo>
                  <a:lnTo>
                    <a:pt x="1988" y="35155"/>
                  </a:lnTo>
                  <a:lnTo>
                    <a:pt x="7411" y="43199"/>
                  </a:lnTo>
                  <a:lnTo>
                    <a:pt x="15455" y="48622"/>
                  </a:lnTo>
                  <a:lnTo>
                    <a:pt x="25305" y="50610"/>
                  </a:lnTo>
                  <a:lnTo>
                    <a:pt x="35155" y="48622"/>
                  </a:lnTo>
                  <a:lnTo>
                    <a:pt x="43199" y="43199"/>
                  </a:lnTo>
                  <a:lnTo>
                    <a:pt x="48622" y="35155"/>
                  </a:lnTo>
                  <a:lnTo>
                    <a:pt x="50610" y="25305"/>
                  </a:lnTo>
                  <a:close/>
                </a:path>
              </a:pathLst>
            </a:custGeom>
            <a:ln w="5060">
              <a:solidFill>
                <a:srgbClr val="0000F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20" name="object 89">
              <a:extLst>
                <a:ext uri="{FF2B5EF4-FFF2-40B4-BE49-F238E27FC236}">
                  <a16:creationId xmlns:a16="http://schemas.microsoft.com/office/drawing/2014/main" id="{A61CF17C-76A9-A046-AD8A-10535D362621}"/>
                </a:ext>
              </a:extLst>
            </p:cNvPr>
            <p:cNvSpPr/>
            <p:nvPr/>
          </p:nvSpPr>
          <p:spPr>
            <a:xfrm>
              <a:off x="21404406" y="24005013"/>
              <a:ext cx="50800" cy="50800"/>
            </a:xfrm>
            <a:custGeom>
              <a:avLst/>
              <a:gdLst/>
              <a:ahLst/>
              <a:cxnLst/>
              <a:rect l="l" t="t" r="r" b="b"/>
              <a:pathLst>
                <a:path w="50800" h="50800">
                  <a:moveTo>
                    <a:pt x="25305" y="0"/>
                  </a:moveTo>
                  <a:lnTo>
                    <a:pt x="15455" y="1988"/>
                  </a:lnTo>
                  <a:lnTo>
                    <a:pt x="7411" y="7411"/>
                  </a:lnTo>
                  <a:lnTo>
                    <a:pt x="1988" y="15455"/>
                  </a:lnTo>
                  <a:lnTo>
                    <a:pt x="0" y="25305"/>
                  </a:lnTo>
                  <a:lnTo>
                    <a:pt x="1988" y="35155"/>
                  </a:lnTo>
                  <a:lnTo>
                    <a:pt x="7411" y="43199"/>
                  </a:lnTo>
                  <a:lnTo>
                    <a:pt x="15455" y="48622"/>
                  </a:lnTo>
                  <a:lnTo>
                    <a:pt x="25305" y="50610"/>
                  </a:lnTo>
                  <a:lnTo>
                    <a:pt x="35155" y="48622"/>
                  </a:lnTo>
                  <a:lnTo>
                    <a:pt x="43199" y="43199"/>
                  </a:lnTo>
                  <a:lnTo>
                    <a:pt x="48622" y="35155"/>
                  </a:lnTo>
                  <a:lnTo>
                    <a:pt x="50610" y="25305"/>
                  </a:lnTo>
                  <a:lnTo>
                    <a:pt x="48622" y="15455"/>
                  </a:lnTo>
                  <a:lnTo>
                    <a:pt x="43199" y="7411"/>
                  </a:lnTo>
                  <a:lnTo>
                    <a:pt x="35155" y="1988"/>
                  </a:lnTo>
                  <a:lnTo>
                    <a:pt x="25305" y="0"/>
                  </a:lnTo>
                  <a:close/>
                </a:path>
              </a:pathLst>
            </a:custGeom>
            <a:solidFill>
              <a:srgbClr val="BF7F3F"/>
            </a:solidFill>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21" name="object 90">
              <a:extLst>
                <a:ext uri="{FF2B5EF4-FFF2-40B4-BE49-F238E27FC236}">
                  <a16:creationId xmlns:a16="http://schemas.microsoft.com/office/drawing/2014/main" id="{B2886E91-4E69-6B43-B95B-237C6EFA257A}"/>
                </a:ext>
              </a:extLst>
            </p:cNvPr>
            <p:cNvSpPr/>
            <p:nvPr/>
          </p:nvSpPr>
          <p:spPr>
            <a:xfrm>
              <a:off x="21404405" y="24005013"/>
              <a:ext cx="50800" cy="50800"/>
            </a:xfrm>
            <a:custGeom>
              <a:avLst/>
              <a:gdLst/>
              <a:ahLst/>
              <a:cxnLst/>
              <a:rect l="l" t="t" r="r" b="b"/>
              <a:pathLst>
                <a:path w="50800" h="50800">
                  <a:moveTo>
                    <a:pt x="50610" y="25305"/>
                  </a:moveTo>
                  <a:lnTo>
                    <a:pt x="48622" y="15455"/>
                  </a:lnTo>
                  <a:lnTo>
                    <a:pt x="43199" y="7411"/>
                  </a:lnTo>
                  <a:lnTo>
                    <a:pt x="35155" y="1988"/>
                  </a:lnTo>
                  <a:lnTo>
                    <a:pt x="25305" y="0"/>
                  </a:lnTo>
                  <a:lnTo>
                    <a:pt x="15455" y="1988"/>
                  </a:lnTo>
                  <a:lnTo>
                    <a:pt x="7411" y="7411"/>
                  </a:lnTo>
                  <a:lnTo>
                    <a:pt x="1988" y="15455"/>
                  </a:lnTo>
                  <a:lnTo>
                    <a:pt x="0" y="25305"/>
                  </a:lnTo>
                  <a:lnTo>
                    <a:pt x="1988" y="35155"/>
                  </a:lnTo>
                  <a:lnTo>
                    <a:pt x="7411" y="43199"/>
                  </a:lnTo>
                  <a:lnTo>
                    <a:pt x="15455" y="48622"/>
                  </a:lnTo>
                  <a:lnTo>
                    <a:pt x="25305" y="50610"/>
                  </a:lnTo>
                  <a:lnTo>
                    <a:pt x="35155" y="48622"/>
                  </a:lnTo>
                  <a:lnTo>
                    <a:pt x="43199" y="43199"/>
                  </a:lnTo>
                  <a:lnTo>
                    <a:pt x="48622" y="35155"/>
                  </a:lnTo>
                  <a:lnTo>
                    <a:pt x="50610" y="25305"/>
                  </a:lnTo>
                  <a:close/>
                </a:path>
              </a:pathLst>
            </a:custGeom>
            <a:ln w="5060">
              <a:solidFill>
                <a:srgbClr val="BF7F3F"/>
              </a:solidFill>
            </a:ln>
          </p:spPr>
          <p:txBody>
            <a:bodyPr wrap="square" lIns="0" tIns="0" rIns="0" bIns="0" rtlCol="0"/>
            <a:lstStyle/>
            <a:p>
              <a:endParaRPr sz="2400">
                <a:solidFill>
                  <a:schemeClr val="accent5">
                    <a:lumMod val="50000"/>
                  </a:schemeClr>
                </a:solidFill>
                <a:latin typeface="Georgia Pro" panose="02040502050405020303" pitchFamily="18" charset="0"/>
              </a:endParaRPr>
            </a:p>
          </p:txBody>
        </p:sp>
        <p:sp>
          <p:nvSpPr>
            <p:cNvPr id="122" name="object 91">
              <a:extLst>
                <a:ext uri="{FF2B5EF4-FFF2-40B4-BE49-F238E27FC236}">
                  <a16:creationId xmlns:a16="http://schemas.microsoft.com/office/drawing/2014/main" id="{807F5141-9649-A745-AB49-A5EBD03F25BA}"/>
                </a:ext>
              </a:extLst>
            </p:cNvPr>
            <p:cNvSpPr txBox="1"/>
            <p:nvPr/>
          </p:nvSpPr>
          <p:spPr>
            <a:xfrm>
              <a:off x="21488715" y="23650026"/>
              <a:ext cx="2169795" cy="465053"/>
            </a:xfrm>
            <a:prstGeom prst="rect">
              <a:avLst/>
            </a:prstGeom>
          </p:spPr>
          <p:txBody>
            <a:bodyPr vert="horz" wrap="square" lIns="0" tIns="8255" rIns="0" bIns="0" rtlCol="0">
              <a:spAutoFit/>
            </a:bodyPr>
            <a:lstStyle/>
            <a:p>
              <a:pPr marL="12700" marR="5080">
                <a:lnSpc>
                  <a:spcPct val="102299"/>
                </a:lnSpc>
                <a:spcBef>
                  <a:spcPts val="65"/>
                </a:spcBef>
              </a:pPr>
              <a:r>
                <a:rPr sz="1700" spc="-5" dirty="0">
                  <a:solidFill>
                    <a:schemeClr val="accent5">
                      <a:lumMod val="50000"/>
                    </a:schemeClr>
                  </a:solidFill>
                  <a:latin typeface="Georgia Pro" panose="02040502050405020303" pitchFamily="18" charset="0"/>
                  <a:cs typeface="Times New Roman"/>
                </a:rPr>
                <a:t>Group A: BandNet, Generated Seeds </a:t>
              </a:r>
              <a:endParaRPr lang="en-US" sz="1700" spc="-5" dirty="0">
                <a:solidFill>
                  <a:schemeClr val="accent5">
                    <a:lumMod val="50000"/>
                  </a:schemeClr>
                </a:solidFill>
                <a:latin typeface="Georgia Pro" panose="02040502050405020303" pitchFamily="18" charset="0"/>
                <a:cs typeface="Times New Roman"/>
              </a:endParaRPr>
            </a:p>
            <a:p>
              <a:pPr marL="12700" marR="5080">
                <a:lnSpc>
                  <a:spcPct val="102299"/>
                </a:lnSpc>
                <a:spcBef>
                  <a:spcPts val="65"/>
                </a:spcBef>
              </a:pPr>
              <a:r>
                <a:rPr sz="1700" spc="-5" dirty="0">
                  <a:solidFill>
                    <a:schemeClr val="accent5">
                      <a:lumMod val="50000"/>
                    </a:schemeClr>
                  </a:solidFill>
                  <a:latin typeface="Georgia Pro" panose="02040502050405020303" pitchFamily="18" charset="0"/>
                  <a:cs typeface="Times New Roman"/>
                </a:rPr>
                <a:t>Group B: BandNet, Professional Seeds</a:t>
              </a:r>
              <a:endParaRPr lang="en-US" sz="1700" spc="-5" dirty="0">
                <a:solidFill>
                  <a:schemeClr val="accent5">
                    <a:lumMod val="50000"/>
                  </a:schemeClr>
                </a:solidFill>
                <a:latin typeface="Georgia Pro" panose="02040502050405020303" pitchFamily="18" charset="0"/>
                <a:cs typeface="Times New Roman"/>
              </a:endParaRPr>
            </a:p>
            <a:p>
              <a:pPr marL="12700" marR="5080">
                <a:lnSpc>
                  <a:spcPct val="102299"/>
                </a:lnSpc>
                <a:spcBef>
                  <a:spcPts val="65"/>
                </a:spcBef>
              </a:pPr>
              <a:r>
                <a:rPr sz="1700" spc="-5" dirty="0">
                  <a:solidFill>
                    <a:schemeClr val="accent5">
                      <a:lumMod val="50000"/>
                    </a:schemeClr>
                  </a:solidFill>
                  <a:latin typeface="Georgia Pro" panose="02040502050405020303" pitchFamily="18" charset="0"/>
                  <a:cs typeface="Times New Roman"/>
                </a:rPr>
                <a:t>Group C: The Beatles’</a:t>
              </a:r>
              <a:r>
                <a:rPr sz="1700" spc="-10" dirty="0">
                  <a:solidFill>
                    <a:schemeClr val="accent5">
                      <a:lumMod val="50000"/>
                    </a:schemeClr>
                  </a:solidFill>
                  <a:latin typeface="Georgia Pro" panose="02040502050405020303" pitchFamily="18" charset="0"/>
                  <a:cs typeface="Times New Roman"/>
                </a:rPr>
                <a:t> </a:t>
              </a:r>
              <a:r>
                <a:rPr sz="1700" spc="-5" dirty="0">
                  <a:solidFill>
                    <a:schemeClr val="accent5">
                      <a:lumMod val="50000"/>
                    </a:schemeClr>
                  </a:solidFill>
                  <a:latin typeface="Georgia Pro" panose="02040502050405020303" pitchFamily="18" charset="0"/>
                  <a:cs typeface="Times New Roman"/>
                </a:rPr>
                <a:t>Music</a:t>
              </a:r>
              <a:endParaRPr sz="1700" dirty="0">
                <a:solidFill>
                  <a:schemeClr val="accent5">
                    <a:lumMod val="50000"/>
                  </a:schemeClr>
                </a:solidFill>
                <a:latin typeface="Georgia Pro" panose="02040502050405020303" pitchFamily="18" charset="0"/>
                <a:cs typeface="Times New Roman"/>
              </a:endParaRPr>
            </a:p>
          </p:txBody>
        </p:sp>
        <p:sp>
          <p:nvSpPr>
            <p:cNvPr id="123" name="object 92">
              <a:extLst>
                <a:ext uri="{FF2B5EF4-FFF2-40B4-BE49-F238E27FC236}">
                  <a16:creationId xmlns:a16="http://schemas.microsoft.com/office/drawing/2014/main" id="{C14F49AB-193B-B24B-A161-396F969D3763}"/>
                </a:ext>
              </a:extLst>
            </p:cNvPr>
            <p:cNvSpPr txBox="1"/>
            <p:nvPr/>
          </p:nvSpPr>
          <p:spPr>
            <a:xfrm>
              <a:off x="17653606" y="24237519"/>
              <a:ext cx="5985066" cy="1686149"/>
            </a:xfrm>
            <a:prstGeom prst="rect">
              <a:avLst/>
            </a:prstGeom>
          </p:spPr>
          <p:txBody>
            <a:bodyPr vert="horz" wrap="square" lIns="0" tIns="12065" rIns="0" bIns="0" rtlCol="0">
              <a:spAutoFit/>
            </a:bodyPr>
            <a:lstStyle/>
            <a:p>
              <a:pPr marL="1148080">
                <a:lnSpc>
                  <a:spcPct val="100000"/>
                </a:lnSpc>
                <a:spcBef>
                  <a:spcPts val="95"/>
                </a:spcBef>
                <a:tabLst>
                  <a:tab pos="2711450" algn="l"/>
                  <a:tab pos="4638040" algn="l"/>
                </a:tabLst>
              </a:pPr>
              <a:r>
                <a:rPr sz="2400" spc="-5" dirty="0">
                  <a:solidFill>
                    <a:schemeClr val="accent5">
                      <a:lumMod val="50000"/>
                    </a:schemeClr>
                  </a:solidFill>
                  <a:latin typeface="Georgia Pro" panose="02040502050405020303" pitchFamily="18" charset="0"/>
                  <a:cs typeface="Times New Roman"/>
                </a:rPr>
                <a:t>Style</a:t>
              </a:r>
              <a:r>
                <a:rPr sz="2400" spc="10" dirty="0">
                  <a:solidFill>
                    <a:schemeClr val="accent5">
                      <a:lumMod val="50000"/>
                    </a:schemeClr>
                  </a:solidFill>
                  <a:latin typeface="Georgia Pro" panose="02040502050405020303" pitchFamily="18" charset="0"/>
                  <a:cs typeface="Times New Roman"/>
                </a:rPr>
                <a:t> </a:t>
              </a:r>
              <a:r>
                <a:rPr sz="2400" spc="-5" dirty="0">
                  <a:solidFill>
                    <a:schemeClr val="accent5">
                      <a:lumMod val="50000"/>
                    </a:schemeClr>
                  </a:solidFill>
                  <a:latin typeface="Georgia Pro" panose="02040502050405020303" pitchFamily="18" charset="0"/>
                  <a:cs typeface="Times New Roman"/>
                </a:rPr>
                <a:t>Similarity	Professional</a:t>
              </a:r>
              <a:r>
                <a:rPr sz="2400" spc="15" dirty="0">
                  <a:solidFill>
                    <a:schemeClr val="accent5">
                      <a:lumMod val="50000"/>
                    </a:schemeClr>
                  </a:solidFill>
                  <a:latin typeface="Georgia Pro" panose="02040502050405020303" pitchFamily="18" charset="0"/>
                  <a:cs typeface="Times New Roman"/>
                </a:rPr>
                <a:t> </a:t>
              </a:r>
              <a:r>
                <a:rPr sz="2400" spc="-5" dirty="0">
                  <a:solidFill>
                    <a:schemeClr val="accent5">
                      <a:lumMod val="50000"/>
                    </a:schemeClr>
                  </a:solidFill>
                  <a:latin typeface="Georgia Pro" panose="02040502050405020303" pitchFamily="18" charset="0"/>
                  <a:cs typeface="Times New Roman"/>
                </a:rPr>
                <a:t>Sounding	Interestingness</a:t>
              </a:r>
              <a:endParaRPr sz="2400" dirty="0">
                <a:solidFill>
                  <a:schemeClr val="accent5">
                    <a:lumMod val="50000"/>
                  </a:schemeClr>
                </a:solidFill>
                <a:latin typeface="Georgia Pro" panose="02040502050405020303" pitchFamily="18" charset="0"/>
                <a:cs typeface="Times New Roman"/>
              </a:endParaRPr>
            </a:p>
            <a:p>
              <a:pPr>
                <a:lnSpc>
                  <a:spcPct val="100000"/>
                </a:lnSpc>
                <a:spcBef>
                  <a:spcPts val="30"/>
                </a:spcBef>
              </a:pPr>
              <a:endParaRPr sz="2400" dirty="0">
                <a:solidFill>
                  <a:schemeClr val="accent5">
                    <a:lumMod val="50000"/>
                  </a:schemeClr>
                </a:solidFill>
                <a:latin typeface="Georgia Pro" panose="02040502050405020303" pitchFamily="18" charset="0"/>
                <a:cs typeface="Times New Roman"/>
              </a:endParaRPr>
            </a:p>
            <a:p>
              <a:pPr marL="12700" marR="5080" algn="just">
                <a:lnSpc>
                  <a:spcPct val="101400"/>
                </a:lnSpc>
              </a:pPr>
              <a:r>
                <a:rPr sz="2400" b="1" spc="-5" dirty="0">
                  <a:solidFill>
                    <a:schemeClr val="accent5">
                      <a:lumMod val="50000"/>
                    </a:schemeClr>
                  </a:solidFill>
                  <a:latin typeface="Georgia Pro" panose="02040502050405020303" pitchFamily="18" charset="0"/>
                  <a:cs typeface="Times New Roman"/>
                </a:rPr>
                <a:t>Figure</a:t>
              </a:r>
              <a:r>
                <a:rPr sz="2400" spc="-5" dirty="0">
                  <a:solidFill>
                    <a:schemeClr val="accent5">
                      <a:lumMod val="50000"/>
                    </a:schemeClr>
                  </a:solidFill>
                  <a:latin typeface="Georgia Pro" panose="02040502050405020303" pitchFamily="18" charset="0"/>
                  <a:cs typeface="Times New Roman"/>
                </a:rPr>
                <a:t>: Result of a user study that </a:t>
              </a:r>
              <a:r>
                <a:rPr sz="2400" spc="-10" dirty="0">
                  <a:solidFill>
                    <a:schemeClr val="accent5">
                      <a:lumMod val="50000"/>
                    </a:schemeClr>
                  </a:solidFill>
                  <a:latin typeface="Georgia Pro" panose="02040502050405020303" pitchFamily="18" charset="0"/>
                  <a:cs typeface="Times New Roman"/>
                </a:rPr>
                <a:t>evaluates </a:t>
              </a:r>
              <a:r>
                <a:rPr sz="2400" spc="-5" dirty="0">
                  <a:solidFill>
                    <a:schemeClr val="accent5">
                      <a:lumMod val="50000"/>
                    </a:schemeClr>
                  </a:solidFill>
                  <a:latin typeface="Georgia Pro" panose="02040502050405020303" pitchFamily="18" charset="0"/>
                  <a:cs typeface="Times New Roman"/>
                </a:rPr>
                <a:t>the performance of different ways to generate music. The </a:t>
              </a:r>
              <a:r>
                <a:rPr sz="2400" i="1" spc="15" dirty="0">
                  <a:solidFill>
                    <a:schemeClr val="accent5">
                      <a:lumMod val="50000"/>
                    </a:schemeClr>
                  </a:solidFill>
                  <a:latin typeface="Georgia Pro" panose="02040502050405020303" pitchFamily="18" charset="0"/>
                  <a:cs typeface="Times New Roman"/>
                </a:rPr>
                <a:t>x</a:t>
              </a:r>
              <a:r>
                <a:rPr sz="2400" spc="15" dirty="0">
                  <a:solidFill>
                    <a:schemeClr val="accent5">
                      <a:lumMod val="50000"/>
                    </a:schemeClr>
                  </a:solidFill>
                  <a:latin typeface="Georgia Pro" panose="02040502050405020303" pitchFamily="18" charset="0"/>
                  <a:cs typeface="Times New Roman"/>
                </a:rPr>
                <a:t>-axis </a:t>
              </a:r>
              <a:r>
                <a:rPr sz="2400" spc="-5" dirty="0">
                  <a:solidFill>
                    <a:schemeClr val="accent5">
                      <a:lumMod val="50000"/>
                    </a:schemeClr>
                  </a:solidFill>
                  <a:latin typeface="Georgia Pro" panose="02040502050405020303" pitchFamily="18" charset="0"/>
                  <a:cs typeface="Times New Roman"/>
                </a:rPr>
                <a:t>represents  the sources of the music and the </a:t>
              </a:r>
              <a:r>
                <a:rPr sz="2400" i="1" spc="10" dirty="0">
                  <a:solidFill>
                    <a:schemeClr val="accent5">
                      <a:lumMod val="50000"/>
                    </a:schemeClr>
                  </a:solidFill>
                  <a:latin typeface="Georgia Pro" panose="02040502050405020303" pitchFamily="18" charset="0"/>
                  <a:cs typeface="Times New Roman"/>
                </a:rPr>
                <a:t>y</a:t>
              </a:r>
              <a:r>
                <a:rPr sz="2400" spc="10" dirty="0">
                  <a:solidFill>
                    <a:schemeClr val="accent5">
                      <a:lumMod val="50000"/>
                    </a:schemeClr>
                  </a:solidFill>
                  <a:latin typeface="Georgia Pro" panose="02040502050405020303" pitchFamily="18" charset="0"/>
                  <a:cs typeface="Times New Roman"/>
                </a:rPr>
                <a:t>-axis </a:t>
              </a:r>
              <a:r>
                <a:rPr sz="2400" spc="-5" dirty="0">
                  <a:solidFill>
                    <a:schemeClr val="accent5">
                      <a:lumMod val="50000"/>
                    </a:schemeClr>
                  </a:solidFill>
                  <a:latin typeface="Georgia Pro" panose="02040502050405020303" pitchFamily="18" charset="0"/>
                  <a:cs typeface="Times New Roman"/>
                </a:rPr>
                <a:t>represents the score. The box plot </a:t>
              </a:r>
              <a:r>
                <a:rPr sz="2400" spc="-10" dirty="0">
                  <a:solidFill>
                    <a:schemeClr val="accent5">
                      <a:lumMod val="50000"/>
                    </a:schemeClr>
                  </a:solidFill>
                  <a:latin typeface="Georgia Pro" panose="02040502050405020303" pitchFamily="18" charset="0"/>
                  <a:cs typeface="Times New Roman"/>
                </a:rPr>
                <a:t>shows </a:t>
              </a:r>
              <a:r>
                <a:rPr sz="2400" spc="-5" dirty="0">
                  <a:solidFill>
                    <a:schemeClr val="accent5">
                      <a:lumMod val="50000"/>
                    </a:schemeClr>
                  </a:solidFill>
                  <a:latin typeface="Georgia Pro" panose="02040502050405020303" pitchFamily="18" charset="0"/>
                  <a:cs typeface="Times New Roman"/>
                </a:rPr>
                <a:t>the distribution of the </a:t>
              </a:r>
              <a:r>
                <a:rPr sz="2400" spc="-10" dirty="0">
                  <a:solidFill>
                    <a:schemeClr val="accent5">
                      <a:lumMod val="50000"/>
                    </a:schemeClr>
                  </a:solidFill>
                  <a:latin typeface="Georgia Pro" panose="02040502050405020303" pitchFamily="18" charset="0"/>
                  <a:cs typeface="Times New Roman"/>
                </a:rPr>
                <a:t>average </a:t>
              </a:r>
              <a:r>
                <a:rPr sz="2400" spc="-5" dirty="0">
                  <a:solidFill>
                    <a:schemeClr val="accent5">
                      <a:lumMod val="50000"/>
                    </a:schemeClr>
                  </a:solidFill>
                  <a:latin typeface="Georgia Pro" panose="02040502050405020303" pitchFamily="18" charset="0"/>
                  <a:cs typeface="Times New Roman"/>
                </a:rPr>
                <a:t>score of  each song rated by the </a:t>
              </a:r>
              <a:r>
                <a:rPr sz="2400" spc="-10" dirty="0">
                  <a:solidFill>
                    <a:schemeClr val="accent5">
                      <a:lumMod val="50000"/>
                    </a:schemeClr>
                  </a:solidFill>
                  <a:latin typeface="Georgia Pro" panose="02040502050405020303" pitchFamily="18" charset="0"/>
                  <a:cs typeface="Times New Roman"/>
                </a:rPr>
                <a:t>listener. </a:t>
              </a:r>
              <a:r>
                <a:rPr sz="2400" spc="-5" dirty="0">
                  <a:solidFill>
                    <a:schemeClr val="accent5">
                      <a:lumMod val="50000"/>
                    </a:schemeClr>
                  </a:solidFill>
                  <a:latin typeface="Georgia Pro" panose="02040502050405020303" pitchFamily="18" charset="0"/>
                  <a:cs typeface="Times New Roman"/>
                </a:rPr>
                <a:t>From bottom to top, the horizontal lines of each box </a:t>
              </a:r>
              <a:r>
                <a:rPr sz="2400" spc="-10" dirty="0">
                  <a:solidFill>
                    <a:schemeClr val="accent5">
                      <a:lumMod val="50000"/>
                    </a:schemeClr>
                  </a:solidFill>
                  <a:latin typeface="Georgia Pro" panose="02040502050405020303" pitchFamily="18" charset="0"/>
                  <a:cs typeface="Times New Roman"/>
                </a:rPr>
                <a:t>show </a:t>
              </a:r>
              <a:r>
                <a:rPr sz="2400" spc="-5" dirty="0">
                  <a:solidFill>
                    <a:schemeClr val="accent5">
                      <a:lumMod val="50000"/>
                    </a:schemeClr>
                  </a:solidFill>
                  <a:latin typeface="Georgia Pro" panose="02040502050405020303" pitchFamily="18" charset="0"/>
                  <a:cs typeface="Times New Roman"/>
                </a:rPr>
                <a:t>the minimum, the </a:t>
              </a:r>
              <a:r>
                <a:rPr sz="2400" spc="-15" dirty="0">
                  <a:solidFill>
                    <a:schemeClr val="accent5">
                      <a:lumMod val="50000"/>
                    </a:schemeClr>
                  </a:solidFill>
                  <a:latin typeface="Georgia Pro" panose="02040502050405020303" pitchFamily="18" charset="0"/>
                  <a:cs typeface="Times New Roman"/>
                </a:rPr>
                <a:t>first </a:t>
              </a:r>
              <a:r>
                <a:rPr sz="2400" spc="-5" dirty="0">
                  <a:solidFill>
                    <a:schemeClr val="accent5">
                      <a:lumMod val="50000"/>
                    </a:schemeClr>
                  </a:solidFill>
                  <a:latin typeface="Georgia Pro" panose="02040502050405020303" pitchFamily="18" charset="0"/>
                  <a:cs typeface="Times New Roman"/>
                </a:rPr>
                <a:t>quartile,  the median, the third quartile, and the maximum of the </a:t>
              </a:r>
              <a:r>
                <a:rPr sz="2400" spc="-10" dirty="0">
                  <a:solidFill>
                    <a:schemeClr val="accent5">
                      <a:lumMod val="50000"/>
                    </a:schemeClr>
                  </a:solidFill>
                  <a:latin typeface="Georgia Pro" panose="02040502050405020303" pitchFamily="18" charset="0"/>
                  <a:cs typeface="Times New Roman"/>
                </a:rPr>
                <a:t>average </a:t>
              </a:r>
              <a:r>
                <a:rPr sz="2400" spc="-5" dirty="0">
                  <a:solidFill>
                    <a:schemeClr val="accent5">
                      <a:lumMod val="50000"/>
                    </a:schemeClr>
                  </a:solidFill>
                  <a:latin typeface="Georgia Pro" panose="02040502050405020303" pitchFamily="18" charset="0"/>
                  <a:cs typeface="Times New Roman"/>
                </a:rPr>
                <a:t>score,</a:t>
              </a:r>
              <a:r>
                <a:rPr sz="2400" spc="15" dirty="0">
                  <a:solidFill>
                    <a:schemeClr val="accent5">
                      <a:lumMod val="50000"/>
                    </a:schemeClr>
                  </a:solidFill>
                  <a:latin typeface="Georgia Pro" panose="02040502050405020303" pitchFamily="18" charset="0"/>
                  <a:cs typeface="Times New Roman"/>
                </a:rPr>
                <a:t> </a:t>
              </a:r>
              <a:r>
                <a:rPr sz="2400" spc="-10" dirty="0">
                  <a:solidFill>
                    <a:schemeClr val="accent5">
                      <a:lumMod val="50000"/>
                    </a:schemeClr>
                  </a:solidFill>
                  <a:latin typeface="Georgia Pro" panose="02040502050405020303" pitchFamily="18" charset="0"/>
                  <a:cs typeface="Times New Roman"/>
                </a:rPr>
                <a:t>respectively.</a:t>
              </a:r>
              <a:endParaRPr sz="2400" dirty="0">
                <a:solidFill>
                  <a:schemeClr val="accent5">
                    <a:lumMod val="50000"/>
                  </a:schemeClr>
                </a:solidFill>
                <a:latin typeface="Georgia Pro" panose="02040502050405020303" pitchFamily="18" charset="0"/>
                <a:cs typeface="Times New Roman"/>
              </a:endParaRPr>
            </a:p>
          </p:txBody>
        </p:sp>
      </p:grpSp>
      <p:sp>
        <p:nvSpPr>
          <p:cNvPr id="1666" name="Text Placeholder 455">
            <a:extLst>
              <a:ext uri="{FF2B5EF4-FFF2-40B4-BE49-F238E27FC236}">
                <a16:creationId xmlns:a16="http://schemas.microsoft.com/office/drawing/2014/main" id="{400ED69B-65C0-864F-B553-6F6978F35731}"/>
              </a:ext>
            </a:extLst>
          </p:cNvPr>
          <p:cNvSpPr txBox="1">
            <a:spLocks/>
          </p:cNvSpPr>
          <p:nvPr/>
        </p:nvSpPr>
        <p:spPr>
          <a:xfrm>
            <a:off x="14484788" y="20900049"/>
            <a:ext cx="12171925" cy="5878510"/>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Times New Roman" pitchFamily="18"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571500" indent="-571500">
              <a:buFont typeface="+mj-lt"/>
              <a:buAutoNum type="romanUcPeriod"/>
            </a:pPr>
            <a:r>
              <a:rPr lang="en-US" sz="3200" dirty="0">
                <a:latin typeface="Georgia Pro" panose="02040502050405020303" pitchFamily="18" charset="0"/>
              </a:rPr>
              <a:t>We asked subjects to listen to 5 well-known songs by the Beatles, such as I Want to Hold Your Hand (1964), in order to familiarize them with the Beatles’ musical style;</a:t>
            </a:r>
          </a:p>
          <a:p>
            <a:pPr marL="571500" indent="-571500">
              <a:buFont typeface="+mj-lt"/>
              <a:buAutoNum type="romanUcPeriod"/>
            </a:pPr>
            <a:r>
              <a:rPr lang="en-US" sz="3200" dirty="0">
                <a:latin typeface="Georgia Pro" panose="02040502050405020303" pitchFamily="18" charset="0"/>
              </a:rPr>
              <a:t>We asked subjects to listen to the 15 testing songs mentioned above and to answer the following 4 questions</a:t>
            </a:r>
            <a:r>
              <a:rPr lang="zh-CN" altLang="en-US" sz="3200" dirty="0">
                <a:latin typeface="Georgia Pro" panose="02040502050405020303" pitchFamily="18" charset="0"/>
              </a:rPr>
              <a:t> </a:t>
            </a:r>
            <a:r>
              <a:rPr lang="en-US" altLang="zh-CN" sz="3200" dirty="0">
                <a:latin typeface="Georgia Pro" panose="02040502050405020303" pitchFamily="18" charset="0"/>
              </a:rPr>
              <a:t>(score</a:t>
            </a:r>
            <a:r>
              <a:rPr lang="zh-CN" altLang="en-US" sz="3200" dirty="0">
                <a:latin typeface="Georgia Pro" panose="02040502050405020303" pitchFamily="18" charset="0"/>
              </a:rPr>
              <a:t> </a:t>
            </a:r>
            <a:r>
              <a:rPr lang="en-US" altLang="zh-CN" sz="3200" dirty="0">
                <a:latin typeface="Georgia Pro" panose="02040502050405020303" pitchFamily="18" charset="0"/>
              </a:rPr>
              <a:t>1-5)</a:t>
            </a:r>
            <a:r>
              <a:rPr lang="en-US" sz="3200" dirty="0">
                <a:latin typeface="Georgia Pro" panose="02040502050405020303" pitchFamily="18" charset="0"/>
              </a:rPr>
              <a:t>:</a:t>
            </a:r>
          </a:p>
          <a:p>
            <a:pPr marL="1442991" lvl="1" indent="-514350">
              <a:buFont typeface="+mj-lt"/>
              <a:buAutoNum type="arabicPeriod"/>
            </a:pPr>
            <a:r>
              <a:rPr lang="en-US" sz="3200" dirty="0">
                <a:solidFill>
                  <a:schemeClr val="accent5">
                    <a:lumMod val="50000"/>
                  </a:schemeClr>
                </a:solidFill>
                <a:latin typeface="Georgia Pro" panose="02040502050405020303" pitchFamily="18" charset="0"/>
              </a:rPr>
              <a:t>Have you heard this song before?</a:t>
            </a:r>
          </a:p>
          <a:p>
            <a:pPr marL="1442991" lvl="1" indent="-514350">
              <a:buFont typeface="+mj-lt"/>
              <a:buAutoNum type="arabicPeriod"/>
            </a:pPr>
            <a:r>
              <a:rPr lang="en-US" sz="3200" dirty="0">
                <a:solidFill>
                  <a:schemeClr val="accent5">
                    <a:lumMod val="50000"/>
                  </a:schemeClr>
                </a:solidFill>
                <a:latin typeface="Georgia Pro" panose="02040502050405020303" pitchFamily="18" charset="0"/>
              </a:rPr>
              <a:t>Does it sound similar to the music of the Beatles?</a:t>
            </a:r>
          </a:p>
          <a:p>
            <a:pPr marL="1442991" lvl="1" indent="-514350">
              <a:buFont typeface="+mj-lt"/>
              <a:buAutoNum type="arabicPeriod"/>
            </a:pPr>
            <a:r>
              <a:rPr lang="en-US" sz="3200" dirty="0">
                <a:solidFill>
                  <a:schemeClr val="accent5">
                    <a:lumMod val="50000"/>
                  </a:schemeClr>
                </a:solidFill>
                <a:latin typeface="Georgia Pro" panose="02040502050405020303" pitchFamily="18" charset="0"/>
              </a:rPr>
              <a:t>How likely is it that this music was professionally composed?</a:t>
            </a:r>
          </a:p>
          <a:p>
            <a:pPr marL="1442991" lvl="1" indent="-514350">
              <a:buFont typeface="+mj-lt"/>
              <a:buAutoNum type="arabicPeriod"/>
            </a:pPr>
            <a:r>
              <a:rPr lang="en-US" sz="3200" dirty="0">
                <a:solidFill>
                  <a:schemeClr val="accent5">
                    <a:lumMod val="50000"/>
                  </a:schemeClr>
                </a:solidFill>
                <a:latin typeface="Georgia Pro" panose="02040502050405020303" pitchFamily="18" charset="0"/>
              </a:rPr>
              <a:t>How interesting is this music?</a:t>
            </a:r>
          </a:p>
        </p:txBody>
      </p:sp>
      <p:grpSp>
        <p:nvGrpSpPr>
          <p:cNvPr id="21" name="Group 20">
            <a:extLst>
              <a:ext uri="{FF2B5EF4-FFF2-40B4-BE49-F238E27FC236}">
                <a16:creationId xmlns:a16="http://schemas.microsoft.com/office/drawing/2014/main" id="{72FAC868-A68C-1D43-AB6E-B00D860F2AF8}"/>
              </a:ext>
            </a:extLst>
          </p:cNvPr>
          <p:cNvGrpSpPr/>
          <p:nvPr/>
        </p:nvGrpSpPr>
        <p:grpSpPr>
          <a:xfrm>
            <a:off x="1005234" y="29103858"/>
            <a:ext cx="12404339" cy="4841274"/>
            <a:chOff x="793792" y="17693025"/>
            <a:chExt cx="6290200" cy="2196650"/>
          </a:xfrm>
        </p:grpSpPr>
        <p:sp>
          <p:nvSpPr>
            <p:cNvPr id="1667" name="object 255">
              <a:extLst>
                <a:ext uri="{FF2B5EF4-FFF2-40B4-BE49-F238E27FC236}">
                  <a16:creationId xmlns:a16="http://schemas.microsoft.com/office/drawing/2014/main" id="{BB4635B5-76D0-FD4A-A6F2-65458E250AD0}"/>
                </a:ext>
              </a:extLst>
            </p:cNvPr>
            <p:cNvSpPr/>
            <p:nvPr/>
          </p:nvSpPr>
          <p:spPr>
            <a:xfrm>
              <a:off x="793792" y="17693025"/>
              <a:ext cx="6081995" cy="1617590"/>
            </a:xfrm>
            <a:prstGeom prst="rect">
              <a:avLst/>
            </a:prstGeom>
            <a:blipFill>
              <a:blip r:embed="rId3" cstate="print"/>
              <a:stretch>
                <a:fillRect/>
              </a:stretch>
            </a:blipFill>
          </p:spPr>
          <p:txBody>
            <a:bodyPr wrap="square" lIns="0" tIns="0" rIns="0" bIns="0" rtlCol="0"/>
            <a:lstStyle/>
            <a:p>
              <a:endParaRPr/>
            </a:p>
          </p:txBody>
        </p:sp>
        <p:sp>
          <p:nvSpPr>
            <p:cNvPr id="1668" name="object 256">
              <a:extLst>
                <a:ext uri="{FF2B5EF4-FFF2-40B4-BE49-F238E27FC236}">
                  <a16:creationId xmlns:a16="http://schemas.microsoft.com/office/drawing/2014/main" id="{9074C50A-299C-7D4B-8FD8-35F3EF9EC526}"/>
                </a:ext>
              </a:extLst>
            </p:cNvPr>
            <p:cNvSpPr txBox="1"/>
            <p:nvPr/>
          </p:nvSpPr>
          <p:spPr>
            <a:xfrm>
              <a:off x="866072" y="19387201"/>
              <a:ext cx="6217920" cy="502474"/>
            </a:xfrm>
            <a:prstGeom prst="rect">
              <a:avLst/>
            </a:prstGeom>
          </p:spPr>
          <p:txBody>
            <a:bodyPr vert="horz" wrap="square" lIns="0" tIns="10160" rIns="0" bIns="0" rtlCol="0">
              <a:spAutoFit/>
            </a:bodyPr>
            <a:lstStyle/>
            <a:p>
              <a:pPr marL="12700" marR="5080">
                <a:lnSpc>
                  <a:spcPct val="101400"/>
                </a:lnSpc>
                <a:spcBef>
                  <a:spcPts val="80"/>
                </a:spcBef>
              </a:pPr>
              <a:r>
                <a:rPr sz="2400" b="1" spc="-5" dirty="0">
                  <a:solidFill>
                    <a:schemeClr val="accent5">
                      <a:lumMod val="50000"/>
                    </a:schemeClr>
                  </a:solidFill>
                  <a:latin typeface="Georgia Pro" panose="02040502050405020303" pitchFamily="18" charset="0"/>
                  <a:cs typeface="Times New Roman"/>
                </a:rPr>
                <a:t>Figure</a:t>
              </a:r>
              <a:r>
                <a:rPr sz="2400" spc="-5" dirty="0">
                  <a:solidFill>
                    <a:schemeClr val="accent5">
                      <a:lumMod val="50000"/>
                    </a:schemeClr>
                  </a:solidFill>
                  <a:latin typeface="Georgia Pro" panose="02040502050405020303" pitchFamily="18" charset="0"/>
                  <a:cs typeface="Times New Roman"/>
                </a:rPr>
                <a:t>: The piano roll of the song </a:t>
              </a:r>
              <a:r>
                <a:rPr sz="2400" i="1" spc="-20" dirty="0">
                  <a:solidFill>
                    <a:schemeClr val="accent5">
                      <a:lumMod val="50000"/>
                    </a:schemeClr>
                  </a:solidFill>
                  <a:latin typeface="Georgia Pro" panose="02040502050405020303" pitchFamily="18" charset="0"/>
                  <a:cs typeface="Times New Roman"/>
                </a:rPr>
                <a:t>Yesterday </a:t>
              </a:r>
              <a:r>
                <a:rPr sz="2400" i="1" spc="-5" dirty="0">
                  <a:solidFill>
                    <a:schemeClr val="accent5">
                      <a:lumMod val="50000"/>
                    </a:schemeClr>
                  </a:solidFill>
                  <a:latin typeface="Georgia Pro" panose="02040502050405020303" pitchFamily="18" charset="0"/>
                  <a:cs typeface="Times New Roman"/>
                </a:rPr>
                <a:t>(1965)</a:t>
              </a:r>
              <a:r>
                <a:rPr sz="2400" spc="-5" dirty="0">
                  <a:solidFill>
                    <a:schemeClr val="accent5">
                      <a:lumMod val="50000"/>
                    </a:schemeClr>
                  </a:solidFill>
                  <a:latin typeface="Georgia Pro" panose="02040502050405020303" pitchFamily="18" charset="0"/>
                  <a:cs typeface="Times New Roman"/>
                </a:rPr>
                <a:t>. It has a song structure </a:t>
              </a:r>
              <a:r>
                <a:rPr sz="2400" spc="-15" dirty="0">
                  <a:solidFill>
                    <a:schemeClr val="accent5">
                      <a:lumMod val="50000"/>
                    </a:schemeClr>
                  </a:solidFill>
                  <a:latin typeface="Georgia Pro" panose="02040502050405020303" pitchFamily="18" charset="0"/>
                  <a:cs typeface="Times New Roman"/>
                </a:rPr>
                <a:t>AABABA, </a:t>
              </a:r>
              <a:r>
                <a:rPr sz="2400" spc="-5" dirty="0">
                  <a:solidFill>
                    <a:schemeClr val="accent5">
                      <a:lumMod val="50000"/>
                    </a:schemeClr>
                  </a:solidFill>
                  <a:latin typeface="Georgia Pro" panose="02040502050405020303" pitchFamily="18" charset="0"/>
                  <a:cs typeface="Times New Roman"/>
                </a:rPr>
                <a:t>whose sections are labeled in  green in the Figure. The channels from top to bottom are </a:t>
              </a:r>
              <a:r>
                <a:rPr sz="2400" spc="-15" dirty="0">
                  <a:solidFill>
                    <a:schemeClr val="accent5">
                      <a:lumMod val="50000"/>
                    </a:schemeClr>
                  </a:solidFill>
                  <a:latin typeface="Georgia Pro" panose="02040502050405020303" pitchFamily="18" charset="0"/>
                  <a:cs typeface="Times New Roman"/>
                </a:rPr>
                <a:t>melody, </a:t>
              </a:r>
              <a:r>
                <a:rPr sz="2400" spc="-5" dirty="0">
                  <a:solidFill>
                    <a:schemeClr val="accent5">
                      <a:lumMod val="50000"/>
                    </a:schemeClr>
                  </a:solidFill>
                  <a:latin typeface="Georgia Pro" panose="02040502050405020303" pitchFamily="18" charset="0"/>
                  <a:cs typeface="Times New Roman"/>
                </a:rPr>
                <a:t>chords, and bass</a:t>
              </a:r>
              <a:r>
                <a:rPr sz="2400" spc="95" dirty="0">
                  <a:solidFill>
                    <a:schemeClr val="accent5">
                      <a:lumMod val="50000"/>
                    </a:schemeClr>
                  </a:solidFill>
                  <a:latin typeface="Georgia Pro" panose="02040502050405020303" pitchFamily="18" charset="0"/>
                  <a:cs typeface="Times New Roman"/>
                </a:rPr>
                <a:t> </a:t>
              </a:r>
              <a:r>
                <a:rPr sz="2400" spc="-5" dirty="0">
                  <a:solidFill>
                    <a:schemeClr val="accent5">
                      <a:lumMod val="50000"/>
                    </a:schemeClr>
                  </a:solidFill>
                  <a:latin typeface="Georgia Pro" panose="02040502050405020303" pitchFamily="18" charset="0"/>
                  <a:cs typeface="Times New Roman"/>
                </a:rPr>
                <a:t>line.</a:t>
              </a:r>
              <a:endParaRPr sz="2400" dirty="0">
                <a:solidFill>
                  <a:schemeClr val="accent5">
                    <a:lumMod val="50000"/>
                  </a:schemeClr>
                </a:solidFill>
                <a:latin typeface="Georgia Pro" panose="02040502050405020303" pitchFamily="18" charset="0"/>
                <a:cs typeface="Times New Roman"/>
              </a:endParaRPr>
            </a:p>
          </p:txBody>
        </p:sp>
      </p:grpSp>
      <p:sp>
        <p:nvSpPr>
          <p:cNvPr id="24" name="Rectangle 23">
            <a:extLst>
              <a:ext uri="{FF2B5EF4-FFF2-40B4-BE49-F238E27FC236}">
                <a16:creationId xmlns:a16="http://schemas.microsoft.com/office/drawing/2014/main" id="{108B3B78-F215-FE48-81B7-4945A4316F7C}"/>
              </a:ext>
            </a:extLst>
          </p:cNvPr>
          <p:cNvSpPr/>
          <p:nvPr/>
        </p:nvSpPr>
        <p:spPr>
          <a:xfrm>
            <a:off x="691009" y="5853113"/>
            <a:ext cx="12624304" cy="2837777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69" name="Rectangle 1668">
            <a:extLst>
              <a:ext uri="{FF2B5EF4-FFF2-40B4-BE49-F238E27FC236}">
                <a16:creationId xmlns:a16="http://schemas.microsoft.com/office/drawing/2014/main" id="{488B004B-3E0C-AC4C-991E-2275FBF31870}"/>
              </a:ext>
            </a:extLst>
          </p:cNvPr>
          <p:cNvSpPr/>
          <p:nvPr/>
        </p:nvSpPr>
        <p:spPr>
          <a:xfrm>
            <a:off x="14189019" y="5866647"/>
            <a:ext cx="12624304" cy="2837777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71" name="object 258">
            <a:extLst>
              <a:ext uri="{FF2B5EF4-FFF2-40B4-BE49-F238E27FC236}">
                <a16:creationId xmlns:a16="http://schemas.microsoft.com/office/drawing/2014/main" id="{B15D46A9-7205-0642-A327-0FD1B2BD335F}"/>
              </a:ext>
            </a:extLst>
          </p:cNvPr>
          <p:cNvSpPr txBox="1"/>
          <p:nvPr/>
        </p:nvSpPr>
        <p:spPr>
          <a:xfrm>
            <a:off x="14541127" y="17654245"/>
            <a:ext cx="11976473" cy="1910256"/>
          </a:xfrm>
          <a:prstGeom prst="rect">
            <a:avLst/>
          </a:prstGeom>
        </p:spPr>
        <p:txBody>
          <a:bodyPr vert="horz" wrap="square" lIns="0" tIns="10160" rIns="0" bIns="0" rtlCol="0">
            <a:noAutofit/>
          </a:bodyPr>
          <a:lstStyle/>
          <a:p>
            <a:pPr marL="12700" marR="5080">
              <a:lnSpc>
                <a:spcPct val="101400"/>
              </a:lnSpc>
              <a:spcBef>
                <a:spcPts val="80"/>
              </a:spcBef>
            </a:pPr>
            <a:r>
              <a:rPr sz="2400" b="1" spc="-25" dirty="0">
                <a:solidFill>
                  <a:schemeClr val="accent5">
                    <a:lumMod val="50000"/>
                  </a:schemeClr>
                </a:solidFill>
                <a:latin typeface="Georgia Pro" panose="02040502050405020303" pitchFamily="18" charset="0"/>
                <a:cs typeface="Times New Roman"/>
              </a:rPr>
              <a:t>Table </a:t>
            </a:r>
            <a:r>
              <a:rPr sz="2400" b="1" spc="-5" dirty="0">
                <a:solidFill>
                  <a:schemeClr val="accent5">
                    <a:lumMod val="50000"/>
                  </a:schemeClr>
                </a:solidFill>
                <a:latin typeface="Georgia Pro" panose="02040502050405020303" pitchFamily="18" charset="0"/>
                <a:cs typeface="Times New Roman"/>
              </a:rPr>
              <a:t>1</a:t>
            </a:r>
            <a:r>
              <a:rPr sz="2400" spc="-5" dirty="0">
                <a:solidFill>
                  <a:schemeClr val="accent5">
                    <a:lumMod val="50000"/>
                  </a:schemeClr>
                </a:solidFill>
                <a:latin typeface="Georgia Pro" panose="02040502050405020303" pitchFamily="18" charset="0"/>
                <a:cs typeface="Times New Roman"/>
              </a:rPr>
              <a:t>: Results of a professional composer </a:t>
            </a:r>
            <a:r>
              <a:rPr sz="2400" spc="-10" dirty="0">
                <a:solidFill>
                  <a:schemeClr val="accent5">
                    <a:lumMod val="50000"/>
                  </a:schemeClr>
                </a:solidFill>
                <a:latin typeface="Georgia Pro" panose="02040502050405020303" pitchFamily="18" charset="0"/>
                <a:cs typeface="Times New Roman"/>
              </a:rPr>
              <a:t>evaluating </a:t>
            </a:r>
            <a:r>
              <a:rPr sz="2400" spc="-5" dirty="0">
                <a:solidFill>
                  <a:schemeClr val="accent5">
                    <a:lumMod val="50000"/>
                  </a:schemeClr>
                </a:solidFill>
                <a:latin typeface="Georgia Pro" panose="02040502050405020303" pitchFamily="18" charset="0"/>
                <a:cs typeface="Times New Roman"/>
              </a:rPr>
              <a:t>the quality of music generated by different models. </a:t>
            </a:r>
            <a:r>
              <a:rPr sz="2400" b="1" spc="-20" dirty="0">
                <a:solidFill>
                  <a:schemeClr val="accent5">
                    <a:lumMod val="50000"/>
                  </a:schemeClr>
                </a:solidFill>
                <a:latin typeface="Georgia Pro" panose="02040502050405020303" pitchFamily="18" charset="0"/>
                <a:cs typeface="Times New Roman"/>
              </a:rPr>
              <a:t>MGT-M</a:t>
            </a:r>
            <a:r>
              <a:rPr sz="2400" spc="-20" dirty="0">
                <a:solidFill>
                  <a:schemeClr val="accent5">
                    <a:lumMod val="50000"/>
                  </a:schemeClr>
                </a:solidFill>
                <a:latin typeface="Georgia Pro" panose="02040502050405020303" pitchFamily="18" charset="0"/>
                <a:cs typeface="Times New Roman"/>
              </a:rPr>
              <a:t>:  </a:t>
            </a:r>
            <a:r>
              <a:rPr sz="2400" spc="-10" dirty="0">
                <a:solidFill>
                  <a:schemeClr val="accent5">
                    <a:lumMod val="50000"/>
                  </a:schemeClr>
                </a:solidFill>
                <a:latin typeface="Georgia Pro" panose="02040502050405020303" pitchFamily="18" charset="0"/>
                <a:cs typeface="Times New Roman"/>
              </a:rPr>
              <a:t>Magenta’s </a:t>
            </a:r>
            <a:r>
              <a:rPr sz="2400" spc="-5" dirty="0">
                <a:solidFill>
                  <a:schemeClr val="accent5">
                    <a:lumMod val="50000"/>
                  </a:schemeClr>
                </a:solidFill>
                <a:latin typeface="Georgia Pro" panose="02040502050405020303" pitchFamily="18" charset="0"/>
                <a:cs typeface="Times New Roman"/>
              </a:rPr>
              <a:t>MelodyRNN, </a:t>
            </a:r>
            <a:r>
              <a:rPr sz="2400" b="1" spc="-20" dirty="0">
                <a:solidFill>
                  <a:schemeClr val="accent5">
                    <a:lumMod val="50000"/>
                  </a:schemeClr>
                </a:solidFill>
                <a:latin typeface="Georgia Pro" panose="02040502050405020303" pitchFamily="18" charset="0"/>
                <a:cs typeface="Times New Roman"/>
              </a:rPr>
              <a:t>MGT-P</a:t>
            </a:r>
            <a:r>
              <a:rPr sz="2400" spc="-20" dirty="0">
                <a:solidFill>
                  <a:schemeClr val="accent5">
                    <a:lumMod val="50000"/>
                  </a:schemeClr>
                </a:solidFill>
                <a:latin typeface="Georgia Pro" panose="02040502050405020303" pitchFamily="18" charset="0"/>
                <a:cs typeface="Times New Roman"/>
              </a:rPr>
              <a:t>: </a:t>
            </a:r>
            <a:r>
              <a:rPr sz="2400" spc="-10" dirty="0">
                <a:solidFill>
                  <a:schemeClr val="accent5">
                    <a:lumMod val="50000"/>
                  </a:schemeClr>
                </a:solidFill>
                <a:latin typeface="Georgia Pro" panose="02040502050405020303" pitchFamily="18" charset="0"/>
                <a:cs typeface="Times New Roman"/>
              </a:rPr>
              <a:t>Magenta’s </a:t>
            </a:r>
            <a:r>
              <a:rPr sz="2400" spc="-5" dirty="0">
                <a:solidFill>
                  <a:schemeClr val="accent5">
                    <a:lumMod val="50000"/>
                  </a:schemeClr>
                </a:solidFill>
                <a:latin typeface="Georgia Pro" panose="02040502050405020303" pitchFamily="18" charset="0"/>
                <a:cs typeface="Times New Roman"/>
              </a:rPr>
              <a:t>PolyphonyRNN, </a:t>
            </a:r>
            <a:r>
              <a:rPr sz="2400" b="1" spc="-5" dirty="0">
                <a:solidFill>
                  <a:schemeClr val="accent5">
                    <a:lumMod val="50000"/>
                  </a:schemeClr>
                </a:solidFill>
                <a:latin typeface="Georgia Pro" panose="02040502050405020303" pitchFamily="18" charset="0"/>
                <a:cs typeface="Times New Roman"/>
              </a:rPr>
              <a:t>BN</a:t>
            </a:r>
            <a:r>
              <a:rPr sz="2400" spc="-5" dirty="0">
                <a:solidFill>
                  <a:schemeClr val="accent5">
                    <a:lumMod val="50000"/>
                  </a:schemeClr>
                </a:solidFill>
                <a:latin typeface="Georgia Pro" panose="02040502050405020303" pitchFamily="18" charset="0"/>
                <a:cs typeface="Times New Roman"/>
              </a:rPr>
              <a:t>: BandNet without note features, </a:t>
            </a:r>
            <a:r>
              <a:rPr sz="2400" b="1" spc="-5" dirty="0">
                <a:solidFill>
                  <a:schemeClr val="accent5">
                    <a:lumMod val="50000"/>
                  </a:schemeClr>
                </a:solidFill>
                <a:latin typeface="Georgia Pro" panose="02040502050405020303" pitchFamily="18" charset="0"/>
                <a:cs typeface="Times New Roman"/>
              </a:rPr>
              <a:t>BN-S</a:t>
            </a:r>
            <a:r>
              <a:rPr sz="2400" spc="-5" dirty="0">
                <a:solidFill>
                  <a:schemeClr val="accent5">
                    <a:lumMod val="50000"/>
                  </a:schemeClr>
                </a:solidFill>
                <a:latin typeface="Georgia Pro" panose="02040502050405020303" pitchFamily="18" charset="0"/>
                <a:cs typeface="Times New Roman"/>
              </a:rPr>
              <a:t>: BN with </a:t>
            </a:r>
            <a:r>
              <a:rPr sz="2400" b="1" spc="-5" dirty="0">
                <a:solidFill>
                  <a:schemeClr val="accent5">
                    <a:lumMod val="50000"/>
                  </a:schemeClr>
                </a:solidFill>
                <a:latin typeface="Georgia Pro" panose="02040502050405020303" pitchFamily="18" charset="0"/>
                <a:cs typeface="Times New Roman"/>
              </a:rPr>
              <a:t>s</a:t>
            </a:r>
            <a:r>
              <a:rPr sz="2400" spc="-5" dirty="0">
                <a:solidFill>
                  <a:schemeClr val="accent5">
                    <a:lumMod val="50000"/>
                  </a:schemeClr>
                </a:solidFill>
                <a:latin typeface="Georgia Pro" panose="02040502050405020303" pitchFamily="18" charset="0"/>
                <a:cs typeface="Times New Roman"/>
              </a:rPr>
              <a:t>ilence  features, </a:t>
            </a:r>
            <a:r>
              <a:rPr sz="2400" b="1" spc="-5" dirty="0">
                <a:solidFill>
                  <a:schemeClr val="accent5">
                    <a:lumMod val="50000"/>
                  </a:schemeClr>
                </a:solidFill>
                <a:latin typeface="Georgia Pro" panose="02040502050405020303" pitchFamily="18" charset="0"/>
                <a:cs typeface="Times New Roman"/>
              </a:rPr>
              <a:t>BN-SB</a:t>
            </a:r>
            <a:r>
              <a:rPr sz="2400" spc="-5" dirty="0">
                <a:solidFill>
                  <a:schemeClr val="accent5">
                    <a:lumMod val="50000"/>
                  </a:schemeClr>
                </a:solidFill>
                <a:latin typeface="Georgia Pro" panose="02040502050405020303" pitchFamily="18" charset="0"/>
                <a:cs typeface="Times New Roman"/>
              </a:rPr>
              <a:t>: BN-S with </a:t>
            </a:r>
            <a:r>
              <a:rPr sz="2400" b="1" spc="-5" dirty="0">
                <a:solidFill>
                  <a:schemeClr val="accent5">
                    <a:lumMod val="50000"/>
                  </a:schemeClr>
                </a:solidFill>
                <a:latin typeface="Georgia Pro" panose="02040502050405020303" pitchFamily="18" charset="0"/>
                <a:cs typeface="Times New Roman"/>
              </a:rPr>
              <a:t>b</a:t>
            </a:r>
            <a:r>
              <a:rPr sz="2400" spc="-5" dirty="0">
                <a:solidFill>
                  <a:schemeClr val="accent5">
                    <a:lumMod val="50000"/>
                  </a:schemeClr>
                </a:solidFill>
                <a:latin typeface="Georgia Pro" panose="02040502050405020303" pitchFamily="18" charset="0"/>
                <a:cs typeface="Times New Roman"/>
              </a:rPr>
              <a:t>eat features, </a:t>
            </a:r>
            <a:r>
              <a:rPr sz="2400" b="1" spc="-5" dirty="0">
                <a:solidFill>
                  <a:schemeClr val="accent5">
                    <a:lumMod val="50000"/>
                  </a:schemeClr>
                </a:solidFill>
                <a:latin typeface="Georgia Pro" panose="02040502050405020303" pitchFamily="18" charset="0"/>
                <a:cs typeface="Times New Roman"/>
              </a:rPr>
              <a:t>BN-SBK</a:t>
            </a:r>
            <a:r>
              <a:rPr sz="2400" spc="-5" dirty="0">
                <a:solidFill>
                  <a:schemeClr val="accent5">
                    <a:lumMod val="50000"/>
                  </a:schemeClr>
                </a:solidFill>
                <a:latin typeface="Georgia Pro" panose="02040502050405020303" pitchFamily="18" charset="0"/>
                <a:cs typeface="Times New Roman"/>
              </a:rPr>
              <a:t>: BN-SB while keeping notes in the </a:t>
            </a:r>
            <a:r>
              <a:rPr sz="2400" b="1" spc="-25" dirty="0">
                <a:solidFill>
                  <a:schemeClr val="accent5">
                    <a:lumMod val="50000"/>
                  </a:schemeClr>
                </a:solidFill>
                <a:latin typeface="Georgia Pro" panose="02040502050405020303" pitchFamily="18" charset="0"/>
                <a:cs typeface="Times New Roman"/>
              </a:rPr>
              <a:t>k</a:t>
            </a:r>
            <a:r>
              <a:rPr sz="2400" spc="-25" dirty="0">
                <a:solidFill>
                  <a:schemeClr val="accent5">
                    <a:lumMod val="50000"/>
                  </a:schemeClr>
                </a:solidFill>
                <a:latin typeface="Georgia Pro" panose="02040502050405020303" pitchFamily="18" charset="0"/>
                <a:cs typeface="Times New Roman"/>
              </a:rPr>
              <a:t>ey, </a:t>
            </a:r>
            <a:r>
              <a:rPr sz="2400" b="1" spc="-15" dirty="0">
                <a:solidFill>
                  <a:schemeClr val="accent5">
                    <a:lumMod val="50000"/>
                  </a:schemeClr>
                </a:solidFill>
                <a:latin typeface="Georgia Pro" panose="02040502050405020303" pitchFamily="18" charset="0"/>
                <a:cs typeface="Times New Roman"/>
              </a:rPr>
              <a:t>BEATLES</a:t>
            </a:r>
            <a:r>
              <a:rPr sz="2400" spc="-15" dirty="0">
                <a:solidFill>
                  <a:schemeClr val="accent5">
                    <a:lumMod val="50000"/>
                  </a:schemeClr>
                </a:solidFill>
                <a:latin typeface="Georgia Pro" panose="02040502050405020303" pitchFamily="18" charset="0"/>
                <a:cs typeface="Times New Roman"/>
              </a:rPr>
              <a:t>: </a:t>
            </a:r>
            <a:r>
              <a:rPr sz="2400" spc="-5" dirty="0">
                <a:solidFill>
                  <a:schemeClr val="accent5">
                    <a:lumMod val="50000"/>
                  </a:schemeClr>
                </a:solidFill>
                <a:latin typeface="Georgia Pro" panose="02040502050405020303" pitchFamily="18" charset="0"/>
                <a:cs typeface="Times New Roman"/>
              </a:rPr>
              <a:t>original Beatles’  songs.</a:t>
            </a:r>
            <a:endParaRPr sz="2400" dirty="0">
              <a:solidFill>
                <a:schemeClr val="accent5">
                  <a:lumMod val="50000"/>
                </a:schemeClr>
              </a:solidFill>
              <a:latin typeface="Georgia Pro" panose="02040502050405020303" pitchFamily="18" charset="0"/>
              <a:cs typeface="Times New Roman"/>
            </a:endParaRPr>
          </a:p>
        </p:txBody>
      </p:sp>
      <p:pic>
        <p:nvPicPr>
          <p:cNvPr id="27" name="Picture 26">
            <a:extLst>
              <a:ext uri="{FF2B5EF4-FFF2-40B4-BE49-F238E27FC236}">
                <a16:creationId xmlns:a16="http://schemas.microsoft.com/office/drawing/2014/main" id="{DF8A9A0A-5121-0348-B36E-8EBC64C2F57F}"/>
              </a:ext>
            </a:extLst>
          </p:cNvPr>
          <p:cNvPicPr>
            <a:picLocks noChangeAspect="1"/>
          </p:cNvPicPr>
          <p:nvPr/>
        </p:nvPicPr>
        <p:blipFill>
          <a:blip r:embed="rId4"/>
          <a:stretch>
            <a:fillRect/>
          </a:stretch>
        </p:blipFill>
        <p:spPr>
          <a:xfrm>
            <a:off x="14574447" y="14750275"/>
            <a:ext cx="11875854" cy="2738854"/>
          </a:xfrm>
          <a:prstGeom prst="rect">
            <a:avLst/>
          </a:prstGeom>
        </p:spPr>
      </p:pic>
      <p:pic>
        <p:nvPicPr>
          <p:cNvPr id="28" name="Picture 27">
            <a:extLst>
              <a:ext uri="{FF2B5EF4-FFF2-40B4-BE49-F238E27FC236}">
                <a16:creationId xmlns:a16="http://schemas.microsoft.com/office/drawing/2014/main" id="{CD14D0A4-B3F5-6643-8CEE-E77C4256BC02}"/>
              </a:ext>
            </a:extLst>
          </p:cNvPr>
          <p:cNvPicPr>
            <a:picLocks noChangeAspect="1"/>
          </p:cNvPicPr>
          <p:nvPr/>
        </p:nvPicPr>
        <p:blipFill rotWithShape="1">
          <a:blip r:embed="rId5"/>
          <a:srcRect r="83769"/>
          <a:stretch/>
        </p:blipFill>
        <p:spPr>
          <a:xfrm>
            <a:off x="23634276" y="692178"/>
            <a:ext cx="2329672" cy="2576221"/>
          </a:xfrm>
          <a:prstGeom prst="rect">
            <a:avLst/>
          </a:prstGeom>
        </p:spPr>
      </p:pic>
      <p:pic>
        <p:nvPicPr>
          <p:cNvPr id="1674" name="Picture 1673">
            <a:extLst>
              <a:ext uri="{FF2B5EF4-FFF2-40B4-BE49-F238E27FC236}">
                <a16:creationId xmlns:a16="http://schemas.microsoft.com/office/drawing/2014/main" id="{BB5629DF-F32D-BD46-BFB1-64DC1431D686}"/>
              </a:ext>
            </a:extLst>
          </p:cNvPr>
          <p:cNvPicPr>
            <a:picLocks noChangeAspect="1"/>
          </p:cNvPicPr>
          <p:nvPr/>
        </p:nvPicPr>
        <p:blipFill>
          <a:blip r:embed="rId6"/>
          <a:stretch>
            <a:fillRect/>
          </a:stretch>
        </p:blipFill>
        <p:spPr>
          <a:xfrm>
            <a:off x="1109139" y="3403214"/>
            <a:ext cx="2220950" cy="2220948"/>
          </a:xfrm>
          <a:prstGeom prst="rect">
            <a:avLst/>
          </a:prstGeom>
        </p:spPr>
      </p:pic>
      <p:pic>
        <p:nvPicPr>
          <p:cNvPr id="30" name="Graphic 29">
            <a:extLst>
              <a:ext uri="{FF2B5EF4-FFF2-40B4-BE49-F238E27FC236}">
                <a16:creationId xmlns:a16="http://schemas.microsoft.com/office/drawing/2014/main" id="{5A6B4390-1781-9F4D-8D7E-69DC3307B4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139" y="816251"/>
            <a:ext cx="2303305" cy="2303305"/>
          </a:xfrm>
          <a:prstGeom prst="rect">
            <a:avLst/>
          </a:prstGeom>
        </p:spPr>
      </p:pic>
      <p:sp>
        <p:nvSpPr>
          <p:cNvPr id="1675" name="Text Placeholder 455">
            <a:extLst>
              <a:ext uri="{FF2B5EF4-FFF2-40B4-BE49-F238E27FC236}">
                <a16:creationId xmlns:a16="http://schemas.microsoft.com/office/drawing/2014/main" id="{F1555880-D89B-7D4A-A947-716296C355C4}"/>
              </a:ext>
            </a:extLst>
          </p:cNvPr>
          <p:cNvSpPr txBox="1">
            <a:spLocks/>
          </p:cNvSpPr>
          <p:nvPr/>
        </p:nvSpPr>
        <p:spPr>
          <a:xfrm>
            <a:off x="14484787" y="6875294"/>
            <a:ext cx="12171925" cy="7946769"/>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Times New Roman" pitchFamily="18"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571500" indent="-571500">
              <a:buFont typeface="Arial" panose="020B0604020202020204" pitchFamily="34" charset="0"/>
              <a:buChar char="•"/>
            </a:pPr>
            <a:r>
              <a:rPr lang="en-US" sz="3200" spc="-5" dirty="0">
                <a:latin typeface="Georgia Pro" panose="02040502050405020303" pitchFamily="18" charset="0"/>
                <a:cs typeface="Times New Roman"/>
              </a:rPr>
              <a:t>A professional music composer </a:t>
            </a:r>
            <a:r>
              <a:rPr lang="en-US" sz="3200" spc="-10" dirty="0">
                <a:latin typeface="Georgia Pro" panose="02040502050405020303" pitchFamily="18" charset="0"/>
                <a:cs typeface="Times New Roman"/>
              </a:rPr>
              <a:t>evaluated </a:t>
            </a:r>
            <a:r>
              <a:rPr lang="en-US" sz="3200" spc="-5" dirty="0">
                <a:latin typeface="Georgia Pro" panose="02040502050405020303" pitchFamily="18" charset="0"/>
                <a:cs typeface="Times New Roman"/>
              </a:rPr>
              <a:t>the music generated by each version of BandNet</a:t>
            </a:r>
            <a:r>
              <a:rPr lang="zh-CN" altLang="en-US" sz="3200" spc="-5" dirty="0">
                <a:latin typeface="Georgia Pro" panose="02040502050405020303" pitchFamily="18" charset="0"/>
                <a:cs typeface="Times New Roman"/>
              </a:rPr>
              <a:t> </a:t>
            </a:r>
            <a:r>
              <a:rPr lang="en-US" altLang="zh-CN" sz="3200" spc="-5" dirty="0">
                <a:latin typeface="Georgia Pro" panose="02040502050405020303" pitchFamily="18" charset="0"/>
                <a:cs typeface="Times New Roman"/>
              </a:rPr>
              <a:t>as</a:t>
            </a:r>
            <a:r>
              <a:rPr lang="zh-CN" altLang="en-US" sz="3200" spc="-5" dirty="0">
                <a:latin typeface="Georgia Pro" panose="02040502050405020303" pitchFamily="18" charset="0"/>
                <a:cs typeface="Times New Roman"/>
              </a:rPr>
              <a:t> </a:t>
            </a:r>
            <a:r>
              <a:rPr lang="en-US" altLang="zh-CN" sz="3200" spc="-5" dirty="0">
                <a:latin typeface="Georgia Pro" panose="02040502050405020303" pitchFamily="18" charset="0"/>
                <a:cs typeface="Times New Roman"/>
              </a:rPr>
              <a:t>an</a:t>
            </a:r>
            <a:r>
              <a:rPr lang="zh-CN" altLang="en-US" sz="3200" spc="-5" dirty="0">
                <a:latin typeface="Georgia Pro" panose="02040502050405020303" pitchFamily="18" charset="0"/>
                <a:cs typeface="Times New Roman"/>
              </a:rPr>
              <a:t> </a:t>
            </a:r>
            <a:r>
              <a:rPr lang="en-US" altLang="zh-CN" sz="3200" spc="-5" dirty="0">
                <a:latin typeface="Georgia Pro" panose="02040502050405020303" pitchFamily="18" charset="0"/>
                <a:cs typeface="Times New Roman"/>
              </a:rPr>
              <a:t>ablation</a:t>
            </a:r>
            <a:r>
              <a:rPr lang="zh-CN" altLang="en-US" sz="3200" spc="-5" dirty="0">
                <a:latin typeface="Georgia Pro" panose="02040502050405020303" pitchFamily="18" charset="0"/>
                <a:cs typeface="Times New Roman"/>
              </a:rPr>
              <a:t> </a:t>
            </a:r>
            <a:r>
              <a:rPr lang="en-US" altLang="zh-CN" sz="3200" spc="-5" dirty="0">
                <a:latin typeface="Georgia Pro" panose="02040502050405020303" pitchFamily="18" charset="0"/>
                <a:cs typeface="Times New Roman"/>
              </a:rPr>
              <a:t>study.</a:t>
            </a:r>
            <a:endParaRPr lang="en-US" sz="3200" spc="-5" dirty="0">
              <a:latin typeface="Georgia Pro" panose="02040502050405020303" pitchFamily="18" charset="0"/>
              <a:cs typeface="Times New Roman"/>
            </a:endParaRPr>
          </a:p>
          <a:p>
            <a:pPr marL="571500" indent="-571500">
              <a:buFont typeface="Arial" panose="020B0604020202020204" pitchFamily="34" charset="0"/>
              <a:buChar char="•"/>
            </a:pPr>
            <a:r>
              <a:rPr lang="en-US" sz="3200" spc="-5" dirty="0">
                <a:latin typeface="Georgia Pro" panose="02040502050405020303" pitchFamily="18" charset="0"/>
                <a:cs typeface="Times New Roman"/>
              </a:rPr>
              <a:t>The composer </a:t>
            </a:r>
            <a:r>
              <a:rPr lang="en-US" sz="3200" spc="-15" dirty="0">
                <a:latin typeface="Georgia Pro" panose="02040502050405020303" pitchFamily="18" charset="0"/>
                <a:cs typeface="Times New Roman"/>
              </a:rPr>
              <a:t>gave </a:t>
            </a:r>
            <a:r>
              <a:rPr lang="en-US" sz="3200" spc="-5" dirty="0">
                <a:latin typeface="Georgia Pro" panose="02040502050405020303" pitchFamily="18" charset="0"/>
                <a:cs typeface="Times New Roman"/>
              </a:rPr>
              <a:t>scores</a:t>
            </a:r>
            <a:r>
              <a:rPr lang="zh-CN" altLang="en-US" sz="3200" spc="-5" dirty="0">
                <a:latin typeface="Georgia Pro" panose="02040502050405020303" pitchFamily="18" charset="0"/>
                <a:cs typeface="Times New Roman"/>
              </a:rPr>
              <a:t> </a:t>
            </a:r>
            <a:r>
              <a:rPr lang="en-US" altLang="zh-CN" sz="3200" spc="-5" dirty="0">
                <a:latin typeface="Georgia Pro" panose="02040502050405020303" pitchFamily="18" charset="0"/>
                <a:cs typeface="Times New Roman"/>
              </a:rPr>
              <a:t>(1-5)</a:t>
            </a:r>
            <a:r>
              <a:rPr lang="en-US" sz="3200" spc="-5" dirty="0">
                <a:latin typeface="Georgia Pro" panose="02040502050405020303" pitchFamily="18" charset="0"/>
                <a:cs typeface="Times New Roman"/>
              </a:rPr>
              <a:t> for each </a:t>
            </a:r>
            <a:r>
              <a:rPr lang="en-US" altLang="zh-CN" sz="3200" spc="-5" dirty="0">
                <a:latin typeface="Georgia Pro" panose="02040502050405020303" pitchFamily="18" charset="0"/>
                <a:cs typeface="Times New Roman"/>
              </a:rPr>
              <a:t>metric:</a:t>
            </a:r>
            <a:endParaRPr lang="en-US" sz="3200" spc="15" dirty="0">
              <a:latin typeface="Georgia Pro" panose="02040502050405020303" pitchFamily="18" charset="0"/>
              <a:cs typeface="Times New Roman"/>
            </a:endParaRPr>
          </a:p>
          <a:p>
            <a:pPr marL="1500141" lvl="1" indent="-571500">
              <a:buFont typeface="Arial" panose="020B0604020202020204" pitchFamily="34" charset="0"/>
              <a:buChar char="•"/>
            </a:pPr>
            <a:r>
              <a:rPr lang="en-US" sz="3200" spc="-5" dirty="0">
                <a:solidFill>
                  <a:schemeClr val="accent5">
                    <a:lumMod val="50000"/>
                  </a:schemeClr>
                </a:solidFill>
                <a:latin typeface="Georgia Pro" panose="02040502050405020303" pitchFamily="18" charset="0"/>
                <a:cs typeface="Times New Roman"/>
              </a:rPr>
              <a:t>Content</a:t>
            </a:r>
            <a:r>
              <a:rPr lang="en-US" sz="3200" spc="65" dirty="0">
                <a:solidFill>
                  <a:schemeClr val="accent5">
                    <a:lumMod val="50000"/>
                  </a:schemeClr>
                </a:solidFill>
                <a:latin typeface="Georgia Pro" panose="02040502050405020303" pitchFamily="18" charset="0"/>
                <a:cs typeface="Times New Roman"/>
              </a:rPr>
              <a:t> </a:t>
            </a:r>
            <a:r>
              <a:rPr lang="en-US" sz="3200" spc="-5" dirty="0">
                <a:solidFill>
                  <a:schemeClr val="accent5">
                    <a:lumMod val="50000"/>
                  </a:schemeClr>
                </a:solidFill>
                <a:latin typeface="Georgia Pro" panose="02040502050405020303" pitchFamily="18" charset="0"/>
                <a:cs typeface="Times New Roman"/>
              </a:rPr>
              <a:t>Quality</a:t>
            </a:r>
            <a:r>
              <a:rPr lang="en-US" sz="3200" spc="70" dirty="0">
                <a:solidFill>
                  <a:schemeClr val="accent5">
                    <a:lumMod val="50000"/>
                  </a:schemeClr>
                </a:solidFill>
                <a:latin typeface="Georgia Pro" panose="02040502050405020303" pitchFamily="18" charset="0"/>
                <a:cs typeface="Times New Roman"/>
              </a:rPr>
              <a:t> </a:t>
            </a:r>
            <a:r>
              <a:rPr lang="en-US" sz="3200" spc="-5" dirty="0">
                <a:solidFill>
                  <a:schemeClr val="accent5">
                    <a:lumMod val="50000"/>
                  </a:schemeClr>
                </a:solidFill>
                <a:latin typeface="Georgia Pro" panose="02040502050405020303" pitchFamily="18" charset="0"/>
                <a:cs typeface="Times New Roman"/>
              </a:rPr>
              <a:t>(CQ</a:t>
            </a:r>
            <a:r>
              <a:rPr lang="en-US" altLang="zh-CN" sz="3200" spc="-5" dirty="0">
                <a:solidFill>
                  <a:schemeClr val="accent5">
                    <a:lumMod val="50000"/>
                  </a:schemeClr>
                </a:solidFill>
                <a:latin typeface="Georgia Pro" panose="02040502050405020303" pitchFamily="18" charset="0"/>
                <a:cs typeface="Times New Roman"/>
              </a:rPr>
              <a:t>):</a:t>
            </a:r>
            <a:r>
              <a:rPr lang="zh-CN" altLang="en-US" sz="3200" spc="-5" dirty="0">
                <a:solidFill>
                  <a:schemeClr val="accent5">
                    <a:lumMod val="50000"/>
                  </a:schemeClr>
                </a:solidFill>
                <a:latin typeface="Georgia Pro" panose="02040502050405020303" pitchFamily="18" charset="0"/>
                <a:cs typeface="Times New Roman"/>
              </a:rPr>
              <a:t> </a:t>
            </a:r>
            <a:r>
              <a:rPr lang="en-US" sz="3200" spc="-15" dirty="0">
                <a:solidFill>
                  <a:schemeClr val="accent5">
                    <a:lumMod val="50000"/>
                  </a:schemeClr>
                </a:solidFill>
                <a:latin typeface="Georgia Pro" panose="02040502050405020303" pitchFamily="18" charset="0"/>
                <a:cs typeface="Times New Roman"/>
              </a:rPr>
              <a:t>how </a:t>
            </a:r>
            <a:r>
              <a:rPr lang="en-US" sz="3200" spc="-5" dirty="0">
                <a:solidFill>
                  <a:schemeClr val="accent5">
                    <a:lumMod val="50000"/>
                  </a:schemeClr>
                </a:solidFill>
                <a:latin typeface="Georgia Pro" panose="02040502050405020303" pitchFamily="18" charset="0"/>
                <a:cs typeface="Times New Roman"/>
              </a:rPr>
              <a:t>well the notes and rhythms function according to music theory principles</a:t>
            </a:r>
            <a:r>
              <a:rPr lang="en-US" altLang="zh-CN" sz="3200" spc="-5" dirty="0">
                <a:solidFill>
                  <a:schemeClr val="accent5">
                    <a:lumMod val="50000"/>
                  </a:schemeClr>
                </a:solidFill>
                <a:latin typeface="Georgia Pro" panose="02040502050405020303" pitchFamily="18" charset="0"/>
                <a:cs typeface="Times New Roman"/>
              </a:rPr>
              <a:t>;</a:t>
            </a:r>
            <a:endParaRPr lang="en-US" sz="3200" spc="-5" dirty="0">
              <a:solidFill>
                <a:schemeClr val="accent5">
                  <a:lumMod val="50000"/>
                </a:schemeClr>
              </a:solidFill>
              <a:latin typeface="Georgia Pro" panose="02040502050405020303" pitchFamily="18" charset="0"/>
              <a:cs typeface="Times New Roman"/>
            </a:endParaRPr>
          </a:p>
          <a:p>
            <a:pPr marL="1500141" lvl="1" indent="-571500">
              <a:buFont typeface="Arial" panose="020B0604020202020204" pitchFamily="34" charset="0"/>
              <a:buChar char="•"/>
            </a:pPr>
            <a:r>
              <a:rPr lang="en-US" sz="3200" spc="-5" dirty="0">
                <a:solidFill>
                  <a:schemeClr val="accent5">
                    <a:lumMod val="50000"/>
                  </a:schemeClr>
                </a:solidFill>
                <a:latin typeface="Georgia Pro" panose="02040502050405020303" pitchFamily="18" charset="0"/>
                <a:cs typeface="Times New Roman"/>
              </a:rPr>
              <a:t>Structure Quality (SQ) </a:t>
            </a:r>
            <a:r>
              <a:rPr lang="en-US" sz="3200" spc="-10" dirty="0">
                <a:solidFill>
                  <a:schemeClr val="accent5">
                    <a:lumMod val="50000"/>
                  </a:schemeClr>
                </a:solidFill>
                <a:latin typeface="Georgia Pro" panose="02040502050405020303" pitchFamily="18" charset="0"/>
                <a:cs typeface="Times New Roman"/>
              </a:rPr>
              <a:t>was defined </a:t>
            </a:r>
            <a:r>
              <a:rPr lang="en-US" sz="3200" spc="-5" dirty="0">
                <a:solidFill>
                  <a:schemeClr val="accent5">
                    <a:lumMod val="50000"/>
                  </a:schemeClr>
                </a:solidFill>
                <a:latin typeface="Georgia Pro" panose="02040502050405020303" pitchFamily="18" charset="0"/>
                <a:cs typeface="Times New Roman"/>
              </a:rPr>
              <a:t>as to what extent the music sample exhibits an organizational structure. </a:t>
            </a:r>
          </a:p>
          <a:p>
            <a:pPr marL="571500" indent="-571500">
              <a:buFont typeface="Arial" panose="020B0604020202020204" pitchFamily="34" charset="0"/>
              <a:buChar char="•"/>
            </a:pPr>
            <a:r>
              <a:rPr lang="en-US" altLang="zh-CN" sz="3200" spc="-5" dirty="0">
                <a:latin typeface="Georgia Pro" panose="02040502050405020303" pitchFamily="18" charset="0"/>
                <a:cs typeface="Times New Roman"/>
              </a:rPr>
              <a:t>We</a:t>
            </a:r>
            <a:r>
              <a:rPr lang="zh-CN" altLang="en-US" sz="3200" spc="-5" dirty="0">
                <a:latin typeface="Georgia Pro" panose="02040502050405020303" pitchFamily="18" charset="0"/>
                <a:cs typeface="Times New Roman"/>
              </a:rPr>
              <a:t> </a:t>
            </a:r>
            <a:r>
              <a:rPr lang="en-US" altLang="zh-CN" sz="3200" spc="-5" dirty="0">
                <a:latin typeface="Georgia Pro" panose="02040502050405020303" pitchFamily="18" charset="0"/>
                <a:cs typeface="Times New Roman"/>
              </a:rPr>
              <a:t>reported</a:t>
            </a:r>
            <a:r>
              <a:rPr lang="en-US" sz="3200" spc="-5" dirty="0">
                <a:latin typeface="Georgia Pro" panose="02040502050405020303" pitchFamily="18" charset="0"/>
                <a:cs typeface="Times New Roman"/>
              </a:rPr>
              <a:t> </a:t>
            </a:r>
            <a:r>
              <a:rPr lang="en-US" sz="3200" spc="-10" dirty="0">
                <a:latin typeface="Georgia Pro" panose="02040502050405020303" pitchFamily="18" charset="0"/>
                <a:cs typeface="Times New Roman"/>
              </a:rPr>
              <a:t>two overall </a:t>
            </a:r>
            <a:r>
              <a:rPr lang="en-US" sz="3200" spc="-5" dirty="0">
                <a:latin typeface="Georgia Pro" panose="02040502050405020303" pitchFamily="18" charset="0"/>
                <a:cs typeface="Times New Roman"/>
              </a:rPr>
              <a:t>scores to </a:t>
            </a:r>
            <a:r>
              <a:rPr lang="en-US" sz="3200" spc="-10" dirty="0">
                <a:latin typeface="Georgia Pro" panose="02040502050405020303" pitchFamily="18" charset="0"/>
                <a:cs typeface="Times New Roman"/>
              </a:rPr>
              <a:t>evaluate </a:t>
            </a:r>
            <a:r>
              <a:rPr lang="en-US" sz="3200" spc="-5" dirty="0">
                <a:latin typeface="Georgia Pro" panose="02040502050405020303" pitchFamily="18" charset="0"/>
                <a:cs typeface="Times New Roman"/>
              </a:rPr>
              <a:t>the </a:t>
            </a:r>
            <a:r>
              <a:rPr lang="en-US" sz="3200" spc="-10" dirty="0">
                <a:latin typeface="Georgia Pro" panose="02040502050405020303" pitchFamily="18" charset="0"/>
                <a:cs typeface="Times New Roman"/>
              </a:rPr>
              <a:t>overall </a:t>
            </a:r>
            <a:r>
              <a:rPr lang="en-US" sz="3200" spc="-5" dirty="0">
                <a:latin typeface="Georgia Pro" panose="02040502050405020303" pitchFamily="18" charset="0"/>
                <a:cs typeface="Times New Roman"/>
              </a:rPr>
              <a:t>quality of each  multiple-channel song</a:t>
            </a:r>
            <a:r>
              <a:rPr lang="en-US" altLang="zh-CN" sz="3200" spc="-5" dirty="0">
                <a:latin typeface="Georgia Pro" panose="02040502050405020303" pitchFamily="18" charset="0"/>
                <a:cs typeface="Times New Roman"/>
              </a:rPr>
              <a:t>:</a:t>
            </a:r>
          </a:p>
          <a:p>
            <a:pPr marL="1500141" lvl="1" indent="-571500">
              <a:buFont typeface="Arial" panose="020B0604020202020204" pitchFamily="34" charset="0"/>
              <a:buChar char="•"/>
            </a:pPr>
            <a:r>
              <a:rPr lang="en-US" sz="3200" spc="-5" dirty="0">
                <a:solidFill>
                  <a:schemeClr val="accent5">
                    <a:lumMod val="50000"/>
                  </a:schemeClr>
                </a:solidFill>
                <a:latin typeface="Georgia Pro" panose="02040502050405020303" pitchFamily="18" charset="0"/>
                <a:cs typeface="Times New Roman"/>
              </a:rPr>
              <a:t>The </a:t>
            </a:r>
            <a:r>
              <a:rPr lang="en-US" sz="3200" spc="-15" dirty="0">
                <a:solidFill>
                  <a:schemeClr val="accent5">
                    <a:lumMod val="50000"/>
                  </a:schemeClr>
                </a:solidFill>
                <a:latin typeface="Georgia Pro" panose="02040502050405020303" pitchFamily="18" charset="0"/>
                <a:cs typeface="Times New Roman"/>
              </a:rPr>
              <a:t>Averaged </a:t>
            </a:r>
            <a:r>
              <a:rPr lang="en-US" sz="3200" spc="-5" dirty="0">
                <a:solidFill>
                  <a:schemeClr val="accent5">
                    <a:lumMod val="50000"/>
                  </a:schemeClr>
                </a:solidFill>
                <a:latin typeface="Georgia Pro" panose="02040502050405020303" pitchFamily="18" charset="0"/>
                <a:cs typeface="Times New Roman"/>
              </a:rPr>
              <a:t>Content and Structure Quality </a:t>
            </a:r>
            <a:r>
              <a:rPr lang="en-US" sz="3200" spc="-10" dirty="0">
                <a:solidFill>
                  <a:schemeClr val="accent5">
                    <a:lumMod val="50000"/>
                  </a:schemeClr>
                </a:solidFill>
                <a:latin typeface="Georgia Pro" panose="02040502050405020303" pitchFamily="18" charset="0"/>
                <a:cs typeface="Times New Roman"/>
              </a:rPr>
              <a:t>(ACSQ)</a:t>
            </a:r>
            <a:r>
              <a:rPr lang="en-US" altLang="zh-CN" sz="3200" spc="-10" dirty="0">
                <a:solidFill>
                  <a:schemeClr val="accent5">
                    <a:lumMod val="50000"/>
                  </a:schemeClr>
                </a:solidFill>
                <a:latin typeface="Georgia Pro" panose="02040502050405020303" pitchFamily="18" charset="0"/>
                <a:cs typeface="Times New Roman"/>
              </a:rPr>
              <a:t>:</a:t>
            </a:r>
            <a:r>
              <a:rPr lang="zh-CN" altLang="en-US" sz="3200" spc="-10" dirty="0">
                <a:solidFill>
                  <a:schemeClr val="accent5">
                    <a:lumMod val="50000"/>
                  </a:schemeClr>
                </a:solidFill>
                <a:latin typeface="Georgia Pro" panose="02040502050405020303" pitchFamily="18" charset="0"/>
                <a:cs typeface="Times New Roman"/>
              </a:rPr>
              <a:t> </a:t>
            </a:r>
            <a:r>
              <a:rPr lang="en-US" sz="3200" spc="-10" dirty="0">
                <a:solidFill>
                  <a:schemeClr val="accent5">
                    <a:lumMod val="50000"/>
                  </a:schemeClr>
                </a:solidFill>
                <a:latin typeface="Georgia Pro" panose="02040502050405020303" pitchFamily="18" charset="0"/>
                <a:cs typeface="Times New Roman"/>
              </a:rPr>
              <a:t>averaging  </a:t>
            </a:r>
            <a:r>
              <a:rPr lang="en-US" sz="3200" spc="-5" dirty="0">
                <a:solidFill>
                  <a:schemeClr val="accent5">
                    <a:lumMod val="50000"/>
                  </a:schemeClr>
                </a:solidFill>
                <a:latin typeface="Georgia Pro" panose="02040502050405020303" pitchFamily="18" charset="0"/>
                <a:cs typeface="Times New Roman"/>
              </a:rPr>
              <a:t>the CQs and SQs of all the channels</a:t>
            </a:r>
            <a:r>
              <a:rPr lang="en-US" altLang="zh-CN" sz="3200" spc="-5" dirty="0">
                <a:solidFill>
                  <a:schemeClr val="accent5">
                    <a:lumMod val="50000"/>
                  </a:schemeClr>
                </a:solidFill>
                <a:latin typeface="Georgia Pro" panose="02040502050405020303" pitchFamily="18" charset="0"/>
                <a:cs typeface="Times New Roman"/>
              </a:rPr>
              <a:t>;</a:t>
            </a:r>
            <a:endParaRPr lang="en-US" sz="3200" spc="-5" dirty="0">
              <a:solidFill>
                <a:schemeClr val="accent5">
                  <a:lumMod val="50000"/>
                </a:schemeClr>
              </a:solidFill>
              <a:latin typeface="Georgia Pro" panose="02040502050405020303" pitchFamily="18" charset="0"/>
              <a:cs typeface="Times New Roman"/>
            </a:endParaRPr>
          </a:p>
          <a:p>
            <a:pPr marL="1500141" lvl="1" indent="-571500">
              <a:buFont typeface="Arial" panose="020B0604020202020204" pitchFamily="34" charset="0"/>
              <a:buChar char="•"/>
            </a:pPr>
            <a:r>
              <a:rPr lang="en-US" sz="3200" spc="-5" dirty="0">
                <a:solidFill>
                  <a:schemeClr val="accent5">
                    <a:lumMod val="50000"/>
                  </a:schemeClr>
                </a:solidFill>
                <a:latin typeface="Georgia Pro" panose="02040502050405020303" pitchFamily="18" charset="0"/>
                <a:cs typeface="Times New Roman"/>
              </a:rPr>
              <a:t>Group Syn</a:t>
            </a:r>
            <a:r>
              <a:rPr lang="en-US" sz="3200" spc="-10" dirty="0">
                <a:solidFill>
                  <a:schemeClr val="accent5">
                    <a:lumMod val="50000"/>
                  </a:schemeClr>
                </a:solidFill>
                <a:latin typeface="Georgia Pro" panose="02040502050405020303" pitchFamily="18" charset="0"/>
                <a:cs typeface="Times New Roman"/>
              </a:rPr>
              <a:t>ergy </a:t>
            </a:r>
            <a:r>
              <a:rPr lang="en-US" sz="3200" spc="-5" dirty="0">
                <a:solidFill>
                  <a:schemeClr val="accent5">
                    <a:lumMod val="50000"/>
                  </a:schemeClr>
                </a:solidFill>
                <a:latin typeface="Georgia Pro" panose="02040502050405020303" pitchFamily="18" charset="0"/>
                <a:cs typeface="Times New Roman"/>
              </a:rPr>
              <a:t>Quality (GSQ)</a:t>
            </a:r>
            <a:r>
              <a:rPr lang="en-US" altLang="zh-CN" sz="3200" spc="-5" dirty="0">
                <a:solidFill>
                  <a:schemeClr val="accent5">
                    <a:lumMod val="50000"/>
                  </a:schemeClr>
                </a:solidFill>
                <a:latin typeface="Georgia Pro" panose="02040502050405020303" pitchFamily="18" charset="0"/>
                <a:cs typeface="Times New Roman"/>
              </a:rPr>
              <a:t>:</a:t>
            </a:r>
            <a:r>
              <a:rPr lang="en-US" sz="3200" spc="-10" dirty="0">
                <a:solidFill>
                  <a:schemeClr val="accent5">
                    <a:lumMod val="50000"/>
                  </a:schemeClr>
                </a:solidFill>
                <a:latin typeface="Georgia Pro" panose="02040502050405020303" pitchFamily="18" charset="0"/>
                <a:cs typeface="Times New Roman"/>
              </a:rPr>
              <a:t>evaluated </a:t>
            </a:r>
            <a:r>
              <a:rPr lang="en-US" sz="3200" spc="-15" dirty="0">
                <a:solidFill>
                  <a:schemeClr val="accent5">
                    <a:lumMod val="50000"/>
                  </a:schemeClr>
                </a:solidFill>
                <a:latin typeface="Georgia Pro" panose="02040502050405020303" pitchFamily="18" charset="0"/>
                <a:cs typeface="Times New Roman"/>
              </a:rPr>
              <a:t>how </a:t>
            </a:r>
            <a:r>
              <a:rPr lang="en-US" sz="3200" spc="-5" dirty="0">
                <a:solidFill>
                  <a:schemeClr val="accent5">
                    <a:lumMod val="50000"/>
                  </a:schemeClr>
                </a:solidFill>
                <a:latin typeface="Georgia Pro" panose="02040502050405020303" pitchFamily="18" charset="0"/>
                <a:cs typeface="Times New Roman"/>
              </a:rPr>
              <a:t>well the individual channels work together to make a </a:t>
            </a:r>
            <a:r>
              <a:rPr lang="en-US" sz="3200" spc="-10" dirty="0">
                <a:solidFill>
                  <a:schemeClr val="accent5">
                    <a:lumMod val="50000"/>
                  </a:schemeClr>
                </a:solidFill>
                <a:latin typeface="Georgia Pro" panose="02040502050405020303" pitchFamily="18" charset="0"/>
                <a:cs typeface="Times New Roman"/>
              </a:rPr>
              <a:t>unified</a:t>
            </a:r>
            <a:r>
              <a:rPr lang="en-US" sz="3200" spc="-5" dirty="0">
                <a:solidFill>
                  <a:schemeClr val="accent5">
                    <a:lumMod val="50000"/>
                  </a:schemeClr>
                </a:solidFill>
                <a:latin typeface="Georgia Pro" panose="02040502050405020303" pitchFamily="18" charset="0"/>
                <a:cs typeface="Times New Roman"/>
              </a:rPr>
              <a:t> whole.</a:t>
            </a:r>
            <a:endParaRPr lang="en-US" sz="3200" dirty="0">
              <a:solidFill>
                <a:schemeClr val="accent5">
                  <a:lumMod val="50000"/>
                </a:schemeClr>
              </a:solidFill>
              <a:latin typeface="Georgia Pro" panose="02040502050405020303" pitchFamily="18" charset="0"/>
              <a:cs typeface="Times New Roman"/>
            </a:endParaRPr>
          </a:p>
        </p:txBody>
      </p:sp>
      <p:graphicFrame>
        <p:nvGraphicFramePr>
          <p:cNvPr id="1676" name="object 43">
            <a:extLst>
              <a:ext uri="{FF2B5EF4-FFF2-40B4-BE49-F238E27FC236}">
                <a16:creationId xmlns:a16="http://schemas.microsoft.com/office/drawing/2014/main" id="{C259B0DD-AAC3-EF49-8914-D8A2E857390F}"/>
              </a:ext>
            </a:extLst>
          </p:cNvPr>
          <p:cNvGraphicFramePr>
            <a:graphicFrameLocks noGrp="1"/>
          </p:cNvGraphicFramePr>
          <p:nvPr>
            <p:extLst>
              <p:ext uri="{D42A27DB-BD31-4B8C-83A1-F6EECF244321}">
                <p14:modId xmlns:p14="http://schemas.microsoft.com/office/powerpoint/2010/main" val="3896434761"/>
              </p:ext>
            </p:extLst>
          </p:nvPr>
        </p:nvGraphicFramePr>
        <p:xfrm>
          <a:off x="7292409" y="11702802"/>
          <a:ext cx="5706581" cy="4719556"/>
        </p:xfrm>
        <a:graphic>
          <a:graphicData uri="http://schemas.openxmlformats.org/drawingml/2006/table">
            <a:tbl>
              <a:tblPr firstRow="1" bandRow="1">
                <a:tableStyleId>{2D5ABB26-0587-4C30-8999-92F81FD0307C}</a:tableStyleId>
              </a:tblPr>
              <a:tblGrid>
                <a:gridCol w="623699">
                  <a:extLst>
                    <a:ext uri="{9D8B030D-6E8A-4147-A177-3AD203B41FA5}">
                      <a16:colId xmlns:a16="http://schemas.microsoft.com/office/drawing/2014/main" val="20000"/>
                    </a:ext>
                  </a:extLst>
                </a:gridCol>
                <a:gridCol w="2212722">
                  <a:extLst>
                    <a:ext uri="{9D8B030D-6E8A-4147-A177-3AD203B41FA5}">
                      <a16:colId xmlns:a16="http://schemas.microsoft.com/office/drawing/2014/main" val="20001"/>
                    </a:ext>
                  </a:extLst>
                </a:gridCol>
                <a:gridCol w="812484">
                  <a:extLst>
                    <a:ext uri="{9D8B030D-6E8A-4147-A177-3AD203B41FA5}">
                      <a16:colId xmlns:a16="http://schemas.microsoft.com/office/drawing/2014/main" val="20002"/>
                    </a:ext>
                  </a:extLst>
                </a:gridCol>
                <a:gridCol w="2057676">
                  <a:extLst>
                    <a:ext uri="{9D8B030D-6E8A-4147-A177-3AD203B41FA5}">
                      <a16:colId xmlns:a16="http://schemas.microsoft.com/office/drawing/2014/main" val="20003"/>
                    </a:ext>
                  </a:extLst>
                </a:gridCol>
              </a:tblGrid>
              <a:tr h="272594">
                <a:tc>
                  <a:txBody>
                    <a:bodyPr/>
                    <a:lstStyle/>
                    <a:p>
                      <a:pPr algn="ctr">
                        <a:lnSpc>
                          <a:spcPts val="944"/>
                        </a:lnSpc>
                      </a:pPr>
                      <a:r>
                        <a:rPr sz="2100" spc="180" dirty="0">
                          <a:solidFill>
                            <a:schemeClr val="accent5">
                              <a:lumMod val="50000"/>
                            </a:schemeClr>
                          </a:solidFill>
                          <a:latin typeface="Times New Roman"/>
                          <a:cs typeface="Times New Roman"/>
                        </a:rPr>
                        <a:t>01.</a:t>
                      </a:r>
                      <a:endParaRPr sz="2100">
                        <a:solidFill>
                          <a:schemeClr val="accent5">
                            <a:lumMod val="50000"/>
                          </a:schemeClr>
                        </a:solidFill>
                        <a:latin typeface="Times New Roman"/>
                        <a:cs typeface="Times New Roman"/>
                      </a:endParaRPr>
                    </a:p>
                  </a:txBody>
                  <a:tcPr marL="0" marR="0" marT="0" marB="0"/>
                </a:tc>
                <a:tc>
                  <a:txBody>
                    <a:bodyPr/>
                    <a:lstStyle/>
                    <a:p>
                      <a:pPr marL="37465">
                        <a:lnSpc>
                          <a:spcPts val="944"/>
                        </a:lnSpc>
                      </a:pPr>
                      <a:r>
                        <a:rPr sz="2100" spc="-65" dirty="0">
                          <a:solidFill>
                            <a:schemeClr val="accent5">
                              <a:lumMod val="50000"/>
                            </a:schemeClr>
                          </a:solidFill>
                          <a:latin typeface="Times New Roman"/>
                          <a:cs typeface="Times New Roman"/>
                        </a:rPr>
                        <a:t>NXT_CHNL</a:t>
                      </a:r>
                      <a:endParaRPr sz="2100" dirty="0">
                        <a:solidFill>
                          <a:schemeClr val="accent5">
                            <a:lumMod val="50000"/>
                          </a:schemeClr>
                        </a:solidFill>
                        <a:latin typeface="Times New Roman"/>
                        <a:cs typeface="Times New Roman"/>
                      </a:endParaRPr>
                    </a:p>
                  </a:txBody>
                  <a:tcPr marL="0" marR="0" marT="0" marB="0"/>
                </a:tc>
                <a:tc>
                  <a:txBody>
                    <a:bodyPr/>
                    <a:lstStyle/>
                    <a:p>
                      <a:pPr marR="29845" algn="r">
                        <a:lnSpc>
                          <a:spcPts val="944"/>
                        </a:lnSpc>
                      </a:pPr>
                      <a:r>
                        <a:rPr sz="2100" dirty="0">
                          <a:solidFill>
                            <a:schemeClr val="accent5">
                              <a:lumMod val="50000"/>
                            </a:schemeClr>
                          </a:solidFill>
                          <a:latin typeface="Times New Roman"/>
                          <a:cs typeface="Times New Roman"/>
                        </a:rPr>
                        <a:t>16.</a:t>
                      </a:r>
                    </a:p>
                  </a:txBody>
                  <a:tcPr marL="0" marR="0" marT="0" marB="0"/>
                </a:tc>
                <a:tc>
                  <a:txBody>
                    <a:bodyPr/>
                    <a:lstStyle/>
                    <a:p>
                      <a:pPr marL="37465">
                        <a:lnSpc>
                          <a:spcPts val="944"/>
                        </a:lnSpc>
                      </a:pPr>
                      <a:r>
                        <a:rPr sz="2100" dirty="0">
                          <a:solidFill>
                            <a:schemeClr val="accent5">
                              <a:lumMod val="50000"/>
                            </a:schemeClr>
                          </a:solidFill>
                          <a:latin typeface="Times New Roman"/>
                          <a:cs typeface="Times New Roman"/>
                        </a:rPr>
                        <a:t>NEW_NOTE(F5)</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0"/>
                  </a:ext>
                </a:extLst>
              </a:tr>
              <a:tr h="340151">
                <a:tc>
                  <a:txBody>
                    <a:bodyPr/>
                    <a:lstStyle/>
                    <a:p>
                      <a:pPr algn="ctr">
                        <a:lnSpc>
                          <a:spcPts val="1180"/>
                        </a:lnSpc>
                      </a:pPr>
                      <a:r>
                        <a:rPr sz="2100" spc="180" dirty="0">
                          <a:solidFill>
                            <a:schemeClr val="accent5">
                              <a:lumMod val="50000"/>
                            </a:schemeClr>
                          </a:solidFill>
                          <a:latin typeface="Times New Roman"/>
                          <a:cs typeface="Times New Roman"/>
                        </a:rPr>
                        <a:t>02.</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180"/>
                        </a:lnSpc>
                      </a:pPr>
                      <a:r>
                        <a:rPr sz="2100" spc="-10" dirty="0">
                          <a:solidFill>
                            <a:schemeClr val="accent5">
                              <a:lumMod val="50000"/>
                            </a:schemeClr>
                          </a:solidFill>
                          <a:latin typeface="Times New Roman"/>
                          <a:cs typeface="Times New Roman"/>
                        </a:rPr>
                        <a:t>NEW_NOTE(C5)</a:t>
                      </a:r>
                      <a:endParaRPr sz="2100" dirty="0">
                        <a:solidFill>
                          <a:schemeClr val="accent5">
                            <a:lumMod val="50000"/>
                          </a:schemeClr>
                        </a:solidFill>
                        <a:latin typeface="Times New Roman"/>
                        <a:cs typeface="Times New Roman"/>
                      </a:endParaRPr>
                    </a:p>
                  </a:txBody>
                  <a:tcPr marL="0" marR="0" marT="0" marB="0"/>
                </a:tc>
                <a:tc>
                  <a:txBody>
                    <a:bodyPr/>
                    <a:lstStyle/>
                    <a:p>
                      <a:pPr marR="29845" algn="r">
                        <a:lnSpc>
                          <a:spcPts val="1180"/>
                        </a:lnSpc>
                      </a:pPr>
                      <a:r>
                        <a:rPr sz="2100" dirty="0">
                          <a:solidFill>
                            <a:schemeClr val="accent5">
                              <a:lumMod val="50000"/>
                            </a:schemeClr>
                          </a:solidFill>
                          <a:latin typeface="Times New Roman"/>
                          <a:cs typeface="Times New Roman"/>
                        </a:rPr>
                        <a:t>17.</a:t>
                      </a:r>
                    </a:p>
                  </a:txBody>
                  <a:tcPr marL="0" marR="0" marT="0" marB="0"/>
                </a:tc>
                <a:tc>
                  <a:txBody>
                    <a:bodyPr/>
                    <a:lstStyle/>
                    <a:p>
                      <a:pPr marL="37465">
                        <a:lnSpc>
                          <a:spcPts val="1180"/>
                        </a:lnSpc>
                      </a:pPr>
                      <a:r>
                        <a:rPr sz="2100" spc="-65" dirty="0">
                          <a:solidFill>
                            <a:schemeClr val="accent5">
                              <a:lumMod val="50000"/>
                            </a:schemeClr>
                          </a:solidFill>
                          <a:latin typeface="Times New Roman"/>
                          <a:cs typeface="Times New Roman"/>
                        </a:rPr>
                        <a:t>NXT_CHNL</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1"/>
                  </a:ext>
                </a:extLst>
              </a:tr>
              <a:tr h="317648">
                <a:tc>
                  <a:txBody>
                    <a:bodyPr/>
                    <a:lstStyle/>
                    <a:p>
                      <a:pPr algn="ctr">
                        <a:lnSpc>
                          <a:spcPts val="1095"/>
                        </a:lnSpc>
                      </a:pPr>
                      <a:r>
                        <a:rPr sz="2100" spc="180" dirty="0">
                          <a:solidFill>
                            <a:schemeClr val="accent5">
                              <a:lumMod val="50000"/>
                            </a:schemeClr>
                          </a:solidFill>
                          <a:latin typeface="Times New Roman"/>
                          <a:cs typeface="Times New Roman"/>
                        </a:rPr>
                        <a:t>03.</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NEW_NOTE(G4)</a:t>
                      </a:r>
                      <a:endParaRPr sz="2100" dirty="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18.</a:t>
                      </a:r>
                      <a:endParaRPr sz="2100">
                        <a:solidFill>
                          <a:schemeClr val="accent5">
                            <a:lumMod val="50000"/>
                          </a:schemeClr>
                        </a:solidFill>
                        <a:latin typeface="Times New Roman"/>
                        <a:cs typeface="Times New Roman"/>
                      </a:endParaRPr>
                    </a:p>
                  </a:txBody>
                  <a:tcPr marL="0" marR="0" marT="0" marB="0"/>
                </a:tc>
                <a:tc>
                  <a:txBody>
                    <a:bodyPr/>
                    <a:lstStyle/>
                    <a:p>
                      <a:pPr marL="0">
                        <a:lnSpc>
                          <a:spcPts val="1095"/>
                        </a:lnSpc>
                      </a:pPr>
                      <a:r>
                        <a:rPr sz="2100" spc="-10" dirty="0">
                          <a:solidFill>
                            <a:schemeClr val="accent5">
                              <a:lumMod val="50000"/>
                            </a:schemeClr>
                          </a:solidFill>
                          <a:latin typeface="Times New Roman"/>
                          <a:cs typeface="Times New Roman"/>
                        </a:rPr>
                        <a:t>NEW_NOTE(C5)</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2"/>
                  </a:ext>
                </a:extLst>
              </a:tr>
              <a:tr h="317637">
                <a:tc>
                  <a:txBody>
                    <a:bodyPr/>
                    <a:lstStyle/>
                    <a:p>
                      <a:pPr algn="ctr">
                        <a:lnSpc>
                          <a:spcPts val="1095"/>
                        </a:lnSpc>
                      </a:pPr>
                      <a:r>
                        <a:rPr sz="2100" spc="180" dirty="0">
                          <a:solidFill>
                            <a:schemeClr val="accent5">
                              <a:lumMod val="50000"/>
                            </a:schemeClr>
                          </a:solidFill>
                          <a:latin typeface="Times New Roman"/>
                          <a:cs typeface="Times New Roman"/>
                        </a:rPr>
                        <a:t>04.</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5" dirty="0">
                          <a:solidFill>
                            <a:schemeClr val="accent5">
                              <a:lumMod val="50000"/>
                            </a:schemeClr>
                          </a:solidFill>
                          <a:latin typeface="Times New Roman"/>
                          <a:cs typeface="Times New Roman"/>
                        </a:rPr>
                        <a:t>NEW_NOTE(E4)</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19.</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NEW_NOTE(G4)</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3"/>
                  </a:ext>
                </a:extLst>
              </a:tr>
              <a:tr h="317637">
                <a:tc>
                  <a:txBody>
                    <a:bodyPr/>
                    <a:lstStyle/>
                    <a:p>
                      <a:pPr algn="ctr">
                        <a:lnSpc>
                          <a:spcPts val="1095"/>
                        </a:lnSpc>
                      </a:pPr>
                      <a:r>
                        <a:rPr sz="2100" spc="180" dirty="0">
                          <a:solidFill>
                            <a:schemeClr val="accent5">
                              <a:lumMod val="50000"/>
                            </a:schemeClr>
                          </a:solidFill>
                          <a:latin typeface="Times New Roman"/>
                          <a:cs typeface="Times New Roman"/>
                        </a:rPr>
                        <a:t>05.</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65" dirty="0">
                          <a:solidFill>
                            <a:schemeClr val="accent5">
                              <a:lumMod val="50000"/>
                            </a:schemeClr>
                          </a:solidFill>
                          <a:latin typeface="Times New Roman"/>
                          <a:cs typeface="Times New Roman"/>
                        </a:rPr>
                        <a:t>NXT_CHNL</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20.</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5" dirty="0">
                          <a:solidFill>
                            <a:schemeClr val="accent5">
                              <a:lumMod val="50000"/>
                            </a:schemeClr>
                          </a:solidFill>
                          <a:latin typeface="Times New Roman"/>
                          <a:cs typeface="Times New Roman"/>
                        </a:rPr>
                        <a:t>NEW_NOTE(E4)</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4"/>
                  </a:ext>
                </a:extLst>
              </a:tr>
              <a:tr h="317648">
                <a:tc>
                  <a:txBody>
                    <a:bodyPr/>
                    <a:lstStyle/>
                    <a:p>
                      <a:pPr algn="ctr">
                        <a:lnSpc>
                          <a:spcPts val="1095"/>
                        </a:lnSpc>
                      </a:pPr>
                      <a:r>
                        <a:rPr sz="2100" spc="180" dirty="0">
                          <a:solidFill>
                            <a:schemeClr val="accent5">
                              <a:lumMod val="50000"/>
                            </a:schemeClr>
                          </a:solidFill>
                          <a:latin typeface="Times New Roman"/>
                          <a:cs typeface="Times New Roman"/>
                        </a:rPr>
                        <a:t>06.</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0" dirty="0">
                          <a:solidFill>
                            <a:schemeClr val="accent5">
                              <a:lumMod val="50000"/>
                            </a:schemeClr>
                          </a:solidFill>
                          <a:latin typeface="Times New Roman"/>
                          <a:cs typeface="Times New Roman"/>
                        </a:rPr>
                        <a:t>NEW_NOTE(C3)</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21.</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65" dirty="0">
                          <a:solidFill>
                            <a:schemeClr val="accent5">
                              <a:lumMod val="50000"/>
                            </a:schemeClr>
                          </a:solidFill>
                          <a:latin typeface="Times New Roman"/>
                          <a:cs typeface="Times New Roman"/>
                        </a:rPr>
                        <a:t>NXT_CHNL</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5"/>
                  </a:ext>
                </a:extLst>
              </a:tr>
              <a:tr h="317637">
                <a:tc>
                  <a:txBody>
                    <a:bodyPr/>
                    <a:lstStyle/>
                    <a:p>
                      <a:pPr algn="ctr">
                        <a:lnSpc>
                          <a:spcPts val="1095"/>
                        </a:lnSpc>
                      </a:pPr>
                      <a:r>
                        <a:rPr sz="2100" spc="180" dirty="0">
                          <a:solidFill>
                            <a:schemeClr val="accent5">
                              <a:lumMod val="50000"/>
                            </a:schemeClr>
                          </a:solidFill>
                          <a:latin typeface="Times New Roman"/>
                          <a:cs typeface="Times New Roman"/>
                        </a:rPr>
                        <a:t>07.</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NXT_STEP</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22.</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0" dirty="0">
                          <a:solidFill>
                            <a:schemeClr val="accent5">
                              <a:lumMod val="50000"/>
                            </a:schemeClr>
                          </a:solidFill>
                          <a:latin typeface="Times New Roman"/>
                          <a:cs typeface="Times New Roman"/>
                        </a:rPr>
                        <a:t>CNT_NOTE(C3)</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6"/>
                  </a:ext>
                </a:extLst>
              </a:tr>
              <a:tr h="317637">
                <a:tc>
                  <a:txBody>
                    <a:bodyPr/>
                    <a:lstStyle/>
                    <a:p>
                      <a:pPr algn="ctr">
                        <a:lnSpc>
                          <a:spcPts val="1095"/>
                        </a:lnSpc>
                      </a:pPr>
                      <a:r>
                        <a:rPr sz="2100" spc="180" dirty="0">
                          <a:solidFill>
                            <a:schemeClr val="accent5">
                              <a:lumMod val="50000"/>
                            </a:schemeClr>
                          </a:solidFill>
                          <a:latin typeface="Times New Roman"/>
                          <a:cs typeface="Times New Roman"/>
                        </a:rPr>
                        <a:t>08.</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NEW_NOTE(G5)</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23.</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NXT_STEP</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7"/>
                  </a:ext>
                </a:extLst>
              </a:tr>
              <a:tr h="317648">
                <a:tc>
                  <a:txBody>
                    <a:bodyPr/>
                    <a:lstStyle/>
                    <a:p>
                      <a:pPr algn="ctr">
                        <a:lnSpc>
                          <a:spcPts val="1095"/>
                        </a:lnSpc>
                      </a:pPr>
                      <a:r>
                        <a:rPr sz="2100" spc="180" dirty="0">
                          <a:solidFill>
                            <a:schemeClr val="accent5">
                              <a:lumMod val="50000"/>
                            </a:schemeClr>
                          </a:solidFill>
                          <a:latin typeface="Times New Roman"/>
                          <a:cs typeface="Times New Roman"/>
                        </a:rPr>
                        <a:t>09.</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65" dirty="0">
                          <a:solidFill>
                            <a:schemeClr val="accent5">
                              <a:lumMod val="50000"/>
                            </a:schemeClr>
                          </a:solidFill>
                          <a:latin typeface="Times New Roman"/>
                          <a:cs typeface="Times New Roman"/>
                        </a:rPr>
                        <a:t>NXT_CHNL</a:t>
                      </a:r>
                      <a:endParaRPr sz="2100" dirty="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24.</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5" dirty="0">
                          <a:solidFill>
                            <a:schemeClr val="accent5">
                              <a:lumMod val="50000"/>
                            </a:schemeClr>
                          </a:solidFill>
                          <a:latin typeface="Times New Roman"/>
                          <a:cs typeface="Times New Roman"/>
                        </a:rPr>
                        <a:t>NEW_NOTE(E5)</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8"/>
                  </a:ext>
                </a:extLst>
              </a:tr>
              <a:tr h="317637">
                <a:tc>
                  <a:txBody>
                    <a:bodyPr/>
                    <a:lstStyle/>
                    <a:p>
                      <a:pPr algn="ctr">
                        <a:lnSpc>
                          <a:spcPts val="1095"/>
                        </a:lnSpc>
                      </a:pPr>
                      <a:r>
                        <a:rPr sz="2100" spc="180" dirty="0">
                          <a:solidFill>
                            <a:schemeClr val="accent5">
                              <a:lumMod val="50000"/>
                            </a:schemeClr>
                          </a:solidFill>
                          <a:latin typeface="Times New Roman"/>
                          <a:cs typeface="Times New Roman"/>
                        </a:rPr>
                        <a:t>10.</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0" dirty="0">
                          <a:solidFill>
                            <a:schemeClr val="accent5">
                              <a:lumMod val="50000"/>
                            </a:schemeClr>
                          </a:solidFill>
                          <a:latin typeface="Times New Roman"/>
                          <a:cs typeface="Times New Roman"/>
                        </a:rPr>
                        <a:t>CNT_NOTE(C5)</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25.</a:t>
                      </a:r>
                    </a:p>
                  </a:txBody>
                  <a:tcPr marL="0" marR="0" marT="0" marB="0"/>
                </a:tc>
                <a:tc>
                  <a:txBody>
                    <a:bodyPr/>
                    <a:lstStyle/>
                    <a:p>
                      <a:pPr marL="37465">
                        <a:lnSpc>
                          <a:spcPts val="1095"/>
                        </a:lnSpc>
                      </a:pPr>
                      <a:r>
                        <a:rPr sz="2100" spc="-65" dirty="0">
                          <a:solidFill>
                            <a:schemeClr val="accent5">
                              <a:lumMod val="50000"/>
                            </a:schemeClr>
                          </a:solidFill>
                          <a:latin typeface="Times New Roman"/>
                          <a:cs typeface="Times New Roman"/>
                        </a:rPr>
                        <a:t>NXT_CHNL</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09"/>
                  </a:ext>
                </a:extLst>
              </a:tr>
              <a:tr h="317637">
                <a:tc>
                  <a:txBody>
                    <a:bodyPr/>
                    <a:lstStyle/>
                    <a:p>
                      <a:pPr algn="ctr">
                        <a:lnSpc>
                          <a:spcPts val="1095"/>
                        </a:lnSpc>
                      </a:pPr>
                      <a:r>
                        <a:rPr sz="2100" spc="180" dirty="0">
                          <a:solidFill>
                            <a:schemeClr val="accent5">
                              <a:lumMod val="50000"/>
                            </a:schemeClr>
                          </a:solidFill>
                          <a:latin typeface="Times New Roman"/>
                          <a:cs typeface="Times New Roman"/>
                        </a:rPr>
                        <a:t>11.</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5" dirty="0">
                          <a:solidFill>
                            <a:schemeClr val="accent5">
                              <a:lumMod val="50000"/>
                            </a:schemeClr>
                          </a:solidFill>
                          <a:latin typeface="Times New Roman"/>
                          <a:cs typeface="Times New Roman"/>
                        </a:rPr>
                        <a:t>CNT_NOTE(G4)</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26.</a:t>
                      </a:r>
                    </a:p>
                  </a:txBody>
                  <a:tcPr marL="0" marR="0" marT="0" marB="0"/>
                </a:tc>
                <a:tc>
                  <a:txBody>
                    <a:bodyPr/>
                    <a:lstStyle/>
                    <a:p>
                      <a:pPr marL="37465">
                        <a:lnSpc>
                          <a:spcPts val="1095"/>
                        </a:lnSpc>
                      </a:pPr>
                      <a:r>
                        <a:rPr sz="2100" spc="10" dirty="0">
                          <a:solidFill>
                            <a:schemeClr val="accent5">
                              <a:lumMod val="50000"/>
                            </a:schemeClr>
                          </a:solidFill>
                          <a:latin typeface="Times New Roman"/>
                          <a:cs typeface="Times New Roman"/>
                        </a:rPr>
                        <a:t>CNT_NOTE(C5)</a:t>
                      </a:r>
                      <a:endParaRPr sz="210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10"/>
                  </a:ext>
                </a:extLst>
              </a:tr>
              <a:tr h="317637">
                <a:tc>
                  <a:txBody>
                    <a:bodyPr/>
                    <a:lstStyle/>
                    <a:p>
                      <a:pPr algn="ctr">
                        <a:lnSpc>
                          <a:spcPts val="1095"/>
                        </a:lnSpc>
                      </a:pPr>
                      <a:r>
                        <a:rPr sz="2100" spc="180" dirty="0">
                          <a:solidFill>
                            <a:schemeClr val="accent5">
                              <a:lumMod val="50000"/>
                            </a:schemeClr>
                          </a:solidFill>
                          <a:latin typeface="Times New Roman"/>
                          <a:cs typeface="Times New Roman"/>
                        </a:rPr>
                        <a:t>12.</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CNT_NOTE(E4)</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27.</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5" dirty="0">
                          <a:solidFill>
                            <a:schemeClr val="accent5">
                              <a:lumMod val="50000"/>
                            </a:schemeClr>
                          </a:solidFill>
                          <a:latin typeface="Times New Roman"/>
                          <a:cs typeface="Times New Roman"/>
                        </a:rPr>
                        <a:t>CNT_NOTE(G4)</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11"/>
                  </a:ext>
                </a:extLst>
              </a:tr>
              <a:tr h="317637">
                <a:tc>
                  <a:txBody>
                    <a:bodyPr/>
                    <a:lstStyle/>
                    <a:p>
                      <a:pPr algn="ctr">
                        <a:lnSpc>
                          <a:spcPts val="1095"/>
                        </a:lnSpc>
                      </a:pPr>
                      <a:r>
                        <a:rPr sz="2100" spc="180" dirty="0">
                          <a:solidFill>
                            <a:schemeClr val="accent5">
                              <a:lumMod val="50000"/>
                            </a:schemeClr>
                          </a:solidFill>
                          <a:latin typeface="Times New Roman"/>
                          <a:cs typeface="Times New Roman"/>
                        </a:rPr>
                        <a:t>13.</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65" dirty="0">
                          <a:solidFill>
                            <a:schemeClr val="accent5">
                              <a:lumMod val="50000"/>
                            </a:schemeClr>
                          </a:solidFill>
                          <a:latin typeface="Times New Roman"/>
                          <a:cs typeface="Times New Roman"/>
                        </a:rPr>
                        <a:t>NXT_CHNL</a:t>
                      </a:r>
                      <a:endParaRPr sz="2100" dirty="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28.</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5" dirty="0">
                          <a:solidFill>
                            <a:schemeClr val="accent5">
                              <a:lumMod val="50000"/>
                            </a:schemeClr>
                          </a:solidFill>
                          <a:latin typeface="Times New Roman"/>
                          <a:cs typeface="Times New Roman"/>
                        </a:rPr>
                        <a:t>CNT_NOTE(E4)</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12"/>
                  </a:ext>
                </a:extLst>
              </a:tr>
              <a:tr h="317648">
                <a:tc>
                  <a:txBody>
                    <a:bodyPr/>
                    <a:lstStyle/>
                    <a:p>
                      <a:pPr algn="ctr">
                        <a:lnSpc>
                          <a:spcPts val="1095"/>
                        </a:lnSpc>
                      </a:pPr>
                      <a:r>
                        <a:rPr sz="2100" spc="180" dirty="0">
                          <a:solidFill>
                            <a:schemeClr val="accent5">
                              <a:lumMod val="50000"/>
                            </a:schemeClr>
                          </a:solidFill>
                          <a:latin typeface="Times New Roman"/>
                          <a:cs typeface="Times New Roman"/>
                        </a:rPr>
                        <a:t>14.</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10" dirty="0">
                          <a:solidFill>
                            <a:schemeClr val="accent5">
                              <a:lumMod val="50000"/>
                            </a:schemeClr>
                          </a:solidFill>
                          <a:latin typeface="Times New Roman"/>
                          <a:cs typeface="Times New Roman"/>
                        </a:rPr>
                        <a:t>CNT_NOTE(C3)</a:t>
                      </a:r>
                      <a:endParaRPr sz="2100">
                        <a:solidFill>
                          <a:schemeClr val="accent5">
                            <a:lumMod val="50000"/>
                          </a:schemeClr>
                        </a:solidFill>
                        <a:latin typeface="Times New Roman"/>
                        <a:cs typeface="Times New Roman"/>
                      </a:endParaRPr>
                    </a:p>
                  </a:txBody>
                  <a:tcPr marL="0" marR="0" marT="0" marB="0"/>
                </a:tc>
                <a:tc>
                  <a:txBody>
                    <a:bodyPr/>
                    <a:lstStyle/>
                    <a:p>
                      <a:pPr marR="29845" algn="r">
                        <a:lnSpc>
                          <a:spcPts val="1095"/>
                        </a:lnSpc>
                      </a:pPr>
                      <a:r>
                        <a:rPr sz="2100" dirty="0">
                          <a:solidFill>
                            <a:schemeClr val="accent5">
                              <a:lumMod val="50000"/>
                            </a:schemeClr>
                          </a:solidFill>
                          <a:latin typeface="Times New Roman"/>
                          <a:cs typeface="Times New Roman"/>
                        </a:rPr>
                        <a:t>29.</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95"/>
                        </a:lnSpc>
                      </a:pPr>
                      <a:r>
                        <a:rPr sz="2100" spc="-65" dirty="0">
                          <a:solidFill>
                            <a:schemeClr val="accent5">
                              <a:lumMod val="50000"/>
                            </a:schemeClr>
                          </a:solidFill>
                          <a:latin typeface="Times New Roman"/>
                          <a:cs typeface="Times New Roman"/>
                        </a:rPr>
                        <a:t>NXT_CHNL</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13"/>
                  </a:ext>
                </a:extLst>
              </a:tr>
              <a:tr h="295123">
                <a:tc>
                  <a:txBody>
                    <a:bodyPr/>
                    <a:lstStyle/>
                    <a:p>
                      <a:pPr algn="ctr">
                        <a:lnSpc>
                          <a:spcPts val="1030"/>
                        </a:lnSpc>
                      </a:pPr>
                      <a:r>
                        <a:rPr sz="2100" spc="180" dirty="0">
                          <a:solidFill>
                            <a:schemeClr val="accent5">
                              <a:lumMod val="50000"/>
                            </a:schemeClr>
                          </a:solidFill>
                          <a:latin typeface="Times New Roman"/>
                          <a:cs typeface="Times New Roman"/>
                        </a:rPr>
                        <a:t>15.</a:t>
                      </a:r>
                      <a:endParaRPr sz="2100" dirty="0">
                        <a:solidFill>
                          <a:schemeClr val="accent5">
                            <a:lumMod val="50000"/>
                          </a:schemeClr>
                        </a:solidFill>
                        <a:latin typeface="Times New Roman"/>
                        <a:cs typeface="Times New Roman"/>
                      </a:endParaRPr>
                    </a:p>
                  </a:txBody>
                  <a:tcPr marL="0" marR="0" marT="0" marB="0"/>
                </a:tc>
                <a:tc>
                  <a:txBody>
                    <a:bodyPr/>
                    <a:lstStyle/>
                    <a:p>
                      <a:pPr marL="37465">
                        <a:lnSpc>
                          <a:spcPts val="1030"/>
                        </a:lnSpc>
                      </a:pPr>
                      <a:r>
                        <a:rPr sz="2100" spc="-15" dirty="0">
                          <a:solidFill>
                            <a:schemeClr val="accent5">
                              <a:lumMod val="50000"/>
                            </a:schemeClr>
                          </a:solidFill>
                          <a:latin typeface="Times New Roman"/>
                          <a:cs typeface="Times New Roman"/>
                        </a:rPr>
                        <a:t>NXT_STEP</a:t>
                      </a:r>
                      <a:endParaRPr sz="2100" dirty="0">
                        <a:solidFill>
                          <a:schemeClr val="accent5">
                            <a:lumMod val="50000"/>
                          </a:schemeClr>
                        </a:solidFill>
                        <a:latin typeface="Times New Roman"/>
                        <a:cs typeface="Times New Roman"/>
                      </a:endParaRPr>
                    </a:p>
                  </a:txBody>
                  <a:tcPr marL="0" marR="0" marT="0" marB="0"/>
                </a:tc>
                <a:tc>
                  <a:txBody>
                    <a:bodyPr/>
                    <a:lstStyle/>
                    <a:p>
                      <a:pPr marR="29845" algn="r">
                        <a:lnSpc>
                          <a:spcPts val="1030"/>
                        </a:lnSpc>
                      </a:pPr>
                      <a:r>
                        <a:rPr sz="2100" dirty="0">
                          <a:solidFill>
                            <a:schemeClr val="accent5">
                              <a:lumMod val="50000"/>
                            </a:schemeClr>
                          </a:solidFill>
                          <a:latin typeface="Times New Roman"/>
                          <a:cs typeface="Times New Roman"/>
                        </a:rPr>
                        <a:t>30.</a:t>
                      </a:r>
                      <a:endParaRPr sz="2100">
                        <a:solidFill>
                          <a:schemeClr val="accent5">
                            <a:lumMod val="50000"/>
                          </a:schemeClr>
                        </a:solidFill>
                        <a:latin typeface="Times New Roman"/>
                        <a:cs typeface="Times New Roman"/>
                      </a:endParaRPr>
                    </a:p>
                  </a:txBody>
                  <a:tcPr marL="0" marR="0" marT="0" marB="0"/>
                </a:tc>
                <a:tc>
                  <a:txBody>
                    <a:bodyPr/>
                    <a:lstStyle/>
                    <a:p>
                      <a:pPr marL="37465">
                        <a:lnSpc>
                          <a:spcPts val="1030"/>
                        </a:lnSpc>
                      </a:pPr>
                      <a:r>
                        <a:rPr sz="2100" spc="-10" dirty="0">
                          <a:solidFill>
                            <a:schemeClr val="accent5">
                              <a:lumMod val="50000"/>
                            </a:schemeClr>
                          </a:solidFill>
                          <a:latin typeface="Times New Roman"/>
                          <a:cs typeface="Times New Roman"/>
                        </a:rPr>
                        <a:t>NEW_NOTE(C3)</a:t>
                      </a:r>
                      <a:endParaRPr sz="2100" dirty="0">
                        <a:solidFill>
                          <a:schemeClr val="accent5">
                            <a:lumMod val="50000"/>
                          </a:schemeClr>
                        </a:solidFill>
                        <a:latin typeface="Times New Roman"/>
                        <a:cs typeface="Times New Roman"/>
                      </a:endParaRPr>
                    </a:p>
                  </a:txBody>
                  <a:tcPr marL="0" marR="0" marT="0" marB="0"/>
                </a:tc>
                <a:extLst>
                  <a:ext uri="{0D108BD9-81ED-4DB2-BD59-A6C34878D82A}">
                    <a16:rowId xmlns:a16="http://schemas.microsoft.com/office/drawing/2014/main" val="10014"/>
                  </a:ext>
                </a:extLst>
              </a:tr>
            </a:tbl>
          </a:graphicData>
        </a:graphic>
      </p:graphicFrame>
      <p:grpSp>
        <p:nvGrpSpPr>
          <p:cNvPr id="1690" name="Group 1689">
            <a:extLst>
              <a:ext uri="{FF2B5EF4-FFF2-40B4-BE49-F238E27FC236}">
                <a16:creationId xmlns:a16="http://schemas.microsoft.com/office/drawing/2014/main" id="{1E830D8E-0D94-AE4C-AC78-82DB754FB1DD}"/>
              </a:ext>
            </a:extLst>
          </p:cNvPr>
          <p:cNvGrpSpPr/>
          <p:nvPr/>
        </p:nvGrpSpPr>
        <p:grpSpPr>
          <a:xfrm>
            <a:off x="1086245" y="11190942"/>
            <a:ext cx="5846820" cy="5408308"/>
            <a:chOff x="976558" y="13081720"/>
            <a:chExt cx="5818707" cy="5382304"/>
          </a:xfrm>
        </p:grpSpPr>
        <p:pic>
          <p:nvPicPr>
            <p:cNvPr id="125" name="Picture 124">
              <a:extLst>
                <a:ext uri="{FF2B5EF4-FFF2-40B4-BE49-F238E27FC236}">
                  <a16:creationId xmlns:a16="http://schemas.microsoft.com/office/drawing/2014/main" id="{499ABA52-07A0-4749-B3B4-D8287AF032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194760" y="12863518"/>
              <a:ext cx="5382304" cy="5818707"/>
            </a:xfrm>
            <a:prstGeom prst="rect">
              <a:avLst/>
            </a:prstGeom>
          </p:spPr>
        </p:pic>
        <p:cxnSp>
          <p:nvCxnSpPr>
            <p:cNvPr id="381" name="Straight Arrow Connector 380">
              <a:extLst>
                <a:ext uri="{FF2B5EF4-FFF2-40B4-BE49-F238E27FC236}">
                  <a16:creationId xmlns:a16="http://schemas.microsoft.com/office/drawing/2014/main" id="{DDE5E771-778B-F646-BB6C-958EAB8A09BF}"/>
                </a:ext>
              </a:extLst>
            </p:cNvPr>
            <p:cNvCxnSpPr>
              <a:cxnSpLocks/>
            </p:cNvCxnSpPr>
            <p:nvPr/>
          </p:nvCxnSpPr>
          <p:spPr>
            <a:xfrm>
              <a:off x="4025413" y="13479780"/>
              <a:ext cx="0"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679" name="Straight Arrow Connector 1678">
              <a:extLst>
                <a:ext uri="{FF2B5EF4-FFF2-40B4-BE49-F238E27FC236}">
                  <a16:creationId xmlns:a16="http://schemas.microsoft.com/office/drawing/2014/main" id="{FF458395-369F-AF40-9218-0172B7CDD072}"/>
                </a:ext>
              </a:extLst>
            </p:cNvPr>
            <p:cNvCxnSpPr>
              <a:cxnSpLocks/>
            </p:cNvCxnSpPr>
            <p:nvPr/>
          </p:nvCxnSpPr>
          <p:spPr>
            <a:xfrm>
              <a:off x="4807733" y="13479780"/>
              <a:ext cx="0"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680" name="Straight Arrow Connector 1679">
              <a:extLst>
                <a:ext uri="{FF2B5EF4-FFF2-40B4-BE49-F238E27FC236}">
                  <a16:creationId xmlns:a16="http://schemas.microsoft.com/office/drawing/2014/main" id="{00BE32EA-306B-064A-965B-8FF5723F603F}"/>
                </a:ext>
              </a:extLst>
            </p:cNvPr>
            <p:cNvCxnSpPr>
              <a:cxnSpLocks/>
            </p:cNvCxnSpPr>
            <p:nvPr/>
          </p:nvCxnSpPr>
          <p:spPr>
            <a:xfrm>
              <a:off x="5630693" y="13479780"/>
              <a:ext cx="0"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681" name="Straight Arrow Connector 1680">
              <a:extLst>
                <a:ext uri="{FF2B5EF4-FFF2-40B4-BE49-F238E27FC236}">
                  <a16:creationId xmlns:a16="http://schemas.microsoft.com/office/drawing/2014/main" id="{A00DFE51-B850-FE4D-BEB9-EBB05E5C3AA4}"/>
                </a:ext>
              </a:extLst>
            </p:cNvPr>
            <p:cNvCxnSpPr>
              <a:cxnSpLocks/>
            </p:cNvCxnSpPr>
            <p:nvPr/>
          </p:nvCxnSpPr>
          <p:spPr>
            <a:xfrm>
              <a:off x="6429167" y="13479780"/>
              <a:ext cx="0"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682" name="Straight Arrow Connector 1681">
              <a:extLst>
                <a:ext uri="{FF2B5EF4-FFF2-40B4-BE49-F238E27FC236}">
                  <a16:creationId xmlns:a16="http://schemas.microsoft.com/office/drawing/2014/main" id="{E8A45723-CF57-1042-824D-EF92DCDE1AA3}"/>
                </a:ext>
              </a:extLst>
            </p:cNvPr>
            <p:cNvCxnSpPr>
              <a:cxnSpLocks/>
            </p:cNvCxnSpPr>
            <p:nvPr/>
          </p:nvCxnSpPr>
          <p:spPr>
            <a:xfrm flipV="1">
              <a:off x="4025213" y="13479780"/>
              <a:ext cx="798674"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686" name="Straight Arrow Connector 1685">
              <a:extLst>
                <a:ext uri="{FF2B5EF4-FFF2-40B4-BE49-F238E27FC236}">
                  <a16:creationId xmlns:a16="http://schemas.microsoft.com/office/drawing/2014/main" id="{16212683-11A8-A842-BE72-33EFBC1B54C4}"/>
                </a:ext>
              </a:extLst>
            </p:cNvPr>
            <p:cNvCxnSpPr>
              <a:cxnSpLocks/>
            </p:cNvCxnSpPr>
            <p:nvPr/>
          </p:nvCxnSpPr>
          <p:spPr>
            <a:xfrm flipV="1">
              <a:off x="4808464" y="13419184"/>
              <a:ext cx="798674"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687" name="Straight Arrow Connector 1686">
              <a:extLst>
                <a:ext uri="{FF2B5EF4-FFF2-40B4-BE49-F238E27FC236}">
                  <a16:creationId xmlns:a16="http://schemas.microsoft.com/office/drawing/2014/main" id="{32BB9939-E632-A544-AE05-C830FAF2EEA7}"/>
                </a:ext>
              </a:extLst>
            </p:cNvPr>
            <p:cNvCxnSpPr>
              <a:cxnSpLocks/>
            </p:cNvCxnSpPr>
            <p:nvPr/>
          </p:nvCxnSpPr>
          <p:spPr>
            <a:xfrm flipV="1">
              <a:off x="5630493" y="13425911"/>
              <a:ext cx="798674" cy="4693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grpSp>
      <p:sp>
        <p:nvSpPr>
          <p:cNvPr id="1688" name="Text Placeholder 455">
            <a:extLst>
              <a:ext uri="{FF2B5EF4-FFF2-40B4-BE49-F238E27FC236}">
                <a16:creationId xmlns:a16="http://schemas.microsoft.com/office/drawing/2014/main" id="{4AFD7702-6741-5B47-A46F-71E57A39714C}"/>
              </a:ext>
            </a:extLst>
          </p:cNvPr>
          <p:cNvSpPr txBox="1">
            <a:spLocks/>
          </p:cNvSpPr>
          <p:nvPr/>
        </p:nvSpPr>
        <p:spPr>
          <a:xfrm>
            <a:off x="916967" y="26184140"/>
            <a:ext cx="12598988" cy="2868455"/>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Times New Roman" pitchFamily="18"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566928" indent="-566928">
              <a:buFont typeface="+mj-lt"/>
              <a:buAutoNum type="arabicPeriod"/>
            </a:pPr>
            <a:r>
              <a:rPr lang="en-US" altLang="zh-CN" sz="3400" dirty="0">
                <a:latin typeface="Georgia Pro" panose="02040502050405020303" pitchFamily="18" charset="0"/>
              </a:rPr>
              <a:t>Users</a:t>
            </a:r>
            <a:r>
              <a:rPr lang="zh-CN" altLang="en-US" sz="3400" dirty="0">
                <a:latin typeface="Georgia Pro" panose="02040502050405020303" pitchFamily="18" charset="0"/>
              </a:rPr>
              <a:t> </a:t>
            </a:r>
            <a:r>
              <a:rPr lang="en-US" sz="3400" dirty="0">
                <a:latin typeface="Georgia Pro" panose="02040502050405020303" pitchFamily="18" charset="0"/>
              </a:rPr>
              <a:t>pick </a:t>
            </a:r>
            <a:r>
              <a:rPr lang="en-US" altLang="zh-CN" sz="3400" dirty="0">
                <a:latin typeface="Georgia Pro" panose="02040502050405020303" pitchFamily="18" charset="0"/>
              </a:rPr>
              <a:t>a</a:t>
            </a:r>
            <a:r>
              <a:rPr lang="zh-CN" altLang="en-US" sz="3400" dirty="0">
                <a:latin typeface="Georgia Pro" panose="02040502050405020303" pitchFamily="18" charset="0"/>
              </a:rPr>
              <a:t> </a:t>
            </a:r>
            <a:r>
              <a:rPr lang="en-US" sz="3400" dirty="0">
                <a:latin typeface="Georgia Pro" panose="02040502050405020303" pitchFamily="18" charset="0"/>
              </a:rPr>
              <a:t>seed for </a:t>
            </a:r>
            <a:r>
              <a:rPr lang="en-US" altLang="zh-CN" sz="3400" dirty="0">
                <a:latin typeface="Georgia Pro" panose="02040502050405020303" pitchFamily="18" charset="0"/>
              </a:rPr>
              <a:t>each</a:t>
            </a:r>
            <a:r>
              <a:rPr lang="zh-CN" altLang="en-US" sz="3400" dirty="0">
                <a:latin typeface="Georgia Pro" panose="02040502050405020303" pitchFamily="18" charset="0"/>
              </a:rPr>
              <a:t> </a:t>
            </a:r>
            <a:r>
              <a:rPr lang="en-US" sz="3400" dirty="0">
                <a:latin typeface="Georgia Pro" panose="02040502050405020303" pitchFamily="18" charset="0"/>
              </a:rPr>
              <a:t>section (verse</a:t>
            </a:r>
            <a:r>
              <a:rPr lang="en-US" altLang="zh-CN" sz="3400" dirty="0">
                <a:latin typeface="Georgia Pro" panose="02040502050405020303" pitchFamily="18" charset="0"/>
              </a:rPr>
              <a:t>/</a:t>
            </a:r>
            <a:r>
              <a:rPr lang="en-US" sz="3400" dirty="0">
                <a:latin typeface="Georgia Pro" panose="02040502050405020303" pitchFamily="18" charset="0"/>
              </a:rPr>
              <a:t>chorus);</a:t>
            </a:r>
          </a:p>
          <a:p>
            <a:pPr marL="571500" indent="-571500">
              <a:buFont typeface="+mj-lt"/>
              <a:buAutoNum type="arabicPeriod"/>
            </a:pPr>
            <a:r>
              <a:rPr lang="en-US" altLang="zh-CN" sz="3400" dirty="0">
                <a:latin typeface="Georgia Pro" panose="02040502050405020303" pitchFamily="18" charset="0"/>
              </a:rPr>
              <a:t>LSTM-RNN</a:t>
            </a:r>
            <a:r>
              <a:rPr lang="zh-CN" altLang="en-US" sz="3400" dirty="0">
                <a:latin typeface="Georgia Pro" panose="02040502050405020303" pitchFamily="18" charset="0"/>
              </a:rPr>
              <a:t> </a:t>
            </a:r>
            <a:r>
              <a:rPr lang="en-US" sz="3400" dirty="0">
                <a:latin typeface="Georgia Pro" panose="02040502050405020303" pitchFamily="18" charset="0"/>
              </a:rPr>
              <a:t>generate</a:t>
            </a:r>
            <a:r>
              <a:rPr lang="en-US" altLang="zh-CN" sz="3400" dirty="0">
                <a:latin typeface="Georgia Pro" panose="02040502050405020303" pitchFamily="18" charset="0"/>
              </a:rPr>
              <a:t>s</a:t>
            </a:r>
            <a:r>
              <a:rPr lang="en-US" sz="3400" dirty="0">
                <a:latin typeface="Georgia Pro" panose="02040502050405020303" pitchFamily="18" charset="0"/>
              </a:rPr>
              <a:t> </a:t>
            </a:r>
            <a:r>
              <a:rPr lang="en-US" altLang="zh-CN" sz="3400" dirty="0">
                <a:latin typeface="Georgia Pro" panose="02040502050405020303" pitchFamily="18" charset="0"/>
              </a:rPr>
              <a:t>multiple</a:t>
            </a:r>
            <a:r>
              <a:rPr lang="zh-CN" altLang="en-US" sz="3400" dirty="0">
                <a:latin typeface="Georgia Pro" panose="02040502050405020303" pitchFamily="18" charset="0"/>
              </a:rPr>
              <a:t> </a:t>
            </a:r>
            <a:r>
              <a:rPr lang="en-US" sz="3400" dirty="0">
                <a:latin typeface="Georgia Pro" panose="02040502050405020303" pitchFamily="18" charset="0"/>
              </a:rPr>
              <a:t>clips for each section;</a:t>
            </a:r>
          </a:p>
          <a:p>
            <a:pPr marL="571500" indent="-571500">
              <a:buFont typeface="+mj-lt"/>
              <a:buAutoNum type="arabicPeriod"/>
            </a:pPr>
            <a:r>
              <a:rPr lang="en-US" altLang="zh-CN" sz="3400" dirty="0">
                <a:latin typeface="Georgia Pro" panose="02040502050405020303" pitchFamily="18" charset="0"/>
              </a:rPr>
              <a:t>Users </a:t>
            </a:r>
            <a:r>
              <a:rPr lang="en-US" sz="3400" dirty="0">
                <a:latin typeface="Georgia Pro" panose="02040502050405020303" pitchFamily="18" charset="0"/>
              </a:rPr>
              <a:t>listen to </a:t>
            </a:r>
            <a:r>
              <a:rPr lang="en-US" altLang="zh-CN" sz="3400" dirty="0">
                <a:latin typeface="Georgia Pro" panose="02040502050405020303" pitchFamily="18" charset="0"/>
              </a:rPr>
              <a:t>the</a:t>
            </a:r>
            <a:r>
              <a:rPr lang="zh-CN" altLang="en-US" sz="3400" dirty="0">
                <a:latin typeface="Georgia Pro" panose="02040502050405020303" pitchFamily="18" charset="0"/>
              </a:rPr>
              <a:t> </a:t>
            </a:r>
            <a:r>
              <a:rPr lang="en-US" sz="3400" dirty="0">
                <a:latin typeface="Georgia Pro" panose="02040502050405020303" pitchFamily="18" charset="0"/>
              </a:rPr>
              <a:t>clips and </a:t>
            </a:r>
            <a:r>
              <a:rPr lang="en-US" altLang="zh-CN" sz="3400" dirty="0">
                <a:latin typeface="Georgia Pro" panose="02040502050405020303" pitchFamily="18" charset="0"/>
              </a:rPr>
              <a:t>pick</a:t>
            </a:r>
            <a:r>
              <a:rPr lang="zh-CN" altLang="en-US" sz="3400" dirty="0">
                <a:latin typeface="Georgia Pro" panose="02040502050405020303" pitchFamily="18" charset="0"/>
              </a:rPr>
              <a:t> </a:t>
            </a:r>
            <a:r>
              <a:rPr lang="en-US" altLang="zh-CN" sz="3400" dirty="0">
                <a:latin typeface="Georgia Pro" panose="02040502050405020303" pitchFamily="18" charset="0"/>
              </a:rPr>
              <a:t>the</a:t>
            </a:r>
            <a:r>
              <a:rPr lang="zh-CN" altLang="en-US" sz="3400" dirty="0">
                <a:latin typeface="Georgia Pro" panose="02040502050405020303" pitchFamily="18" charset="0"/>
              </a:rPr>
              <a:t> </a:t>
            </a:r>
            <a:r>
              <a:rPr lang="en-US" altLang="zh-CN" sz="3400" dirty="0">
                <a:latin typeface="Georgia Pro" panose="02040502050405020303" pitchFamily="18" charset="0"/>
              </a:rPr>
              <a:t>ones</a:t>
            </a:r>
            <a:r>
              <a:rPr lang="zh-CN" altLang="en-US" sz="3400" dirty="0">
                <a:latin typeface="Georgia Pro" panose="02040502050405020303" pitchFamily="18" charset="0"/>
              </a:rPr>
              <a:t> </a:t>
            </a:r>
            <a:r>
              <a:rPr lang="en-US" altLang="zh-CN" sz="3400" dirty="0">
                <a:latin typeface="Georgia Pro" panose="02040502050405020303" pitchFamily="18" charset="0"/>
              </a:rPr>
              <a:t>they</a:t>
            </a:r>
            <a:r>
              <a:rPr lang="zh-CN" altLang="en-US" sz="3400" dirty="0">
                <a:latin typeface="Georgia Pro" panose="02040502050405020303" pitchFamily="18" charset="0"/>
              </a:rPr>
              <a:t> </a:t>
            </a:r>
            <a:r>
              <a:rPr lang="en-US" altLang="zh-CN" sz="3400" dirty="0">
                <a:latin typeface="Georgia Pro" panose="02040502050405020303" pitchFamily="18" charset="0"/>
              </a:rPr>
              <a:t>want</a:t>
            </a:r>
            <a:r>
              <a:rPr lang="en-US" sz="3400" dirty="0">
                <a:latin typeface="Georgia Pro" panose="02040502050405020303" pitchFamily="18" charset="0"/>
              </a:rPr>
              <a:t>;</a:t>
            </a:r>
          </a:p>
          <a:p>
            <a:pPr marL="571500" indent="-571500">
              <a:buFont typeface="+mj-lt"/>
              <a:buAutoNum type="arabicPeriod"/>
            </a:pPr>
            <a:r>
              <a:rPr lang="en-US" altLang="zh-CN" sz="3400" dirty="0">
                <a:latin typeface="Georgia Pro" panose="02040502050405020303" pitchFamily="18" charset="0"/>
              </a:rPr>
              <a:t>BandNet</a:t>
            </a:r>
            <a:r>
              <a:rPr lang="zh-CN" altLang="en-US" sz="3400" dirty="0">
                <a:latin typeface="Georgia Pro" panose="02040502050405020303" pitchFamily="18" charset="0"/>
              </a:rPr>
              <a:t> </a:t>
            </a:r>
            <a:r>
              <a:rPr lang="en-US" altLang="zh-CN" sz="3400" dirty="0">
                <a:latin typeface="Georgia Pro" panose="02040502050405020303" pitchFamily="18" charset="0"/>
              </a:rPr>
              <a:t>builds</a:t>
            </a:r>
            <a:r>
              <a:rPr lang="zh-CN" altLang="en-US" sz="3400" dirty="0">
                <a:latin typeface="Georgia Pro" panose="02040502050405020303" pitchFamily="18" charset="0"/>
              </a:rPr>
              <a:t> </a:t>
            </a:r>
            <a:r>
              <a:rPr lang="en-US" altLang="zh-CN" sz="3400" dirty="0">
                <a:latin typeface="Georgia Pro" panose="02040502050405020303" pitchFamily="18" charset="0"/>
              </a:rPr>
              <a:t>a</a:t>
            </a:r>
            <a:r>
              <a:rPr lang="zh-CN" altLang="en-US" sz="3400" dirty="0">
                <a:latin typeface="Georgia Pro" panose="02040502050405020303" pitchFamily="18" charset="0"/>
              </a:rPr>
              <a:t> </a:t>
            </a:r>
            <a:r>
              <a:rPr lang="en-US" altLang="zh-CN" sz="3400" dirty="0">
                <a:latin typeface="Georgia Pro" panose="02040502050405020303" pitchFamily="18" charset="0"/>
              </a:rPr>
              <a:t>song</a:t>
            </a:r>
            <a:r>
              <a:rPr lang="zh-CN" altLang="en-US" sz="3400" dirty="0">
                <a:latin typeface="Georgia Pro" panose="02040502050405020303" pitchFamily="18" charset="0"/>
              </a:rPr>
              <a:t> </a:t>
            </a:r>
            <a:r>
              <a:rPr lang="en-US" altLang="zh-CN" sz="3400" dirty="0">
                <a:latin typeface="Georgia Pro" panose="02040502050405020303" pitchFamily="18" charset="0"/>
              </a:rPr>
              <a:t>according</a:t>
            </a:r>
            <a:r>
              <a:rPr lang="zh-CN" altLang="en-US" sz="3400" dirty="0">
                <a:latin typeface="Georgia Pro" panose="02040502050405020303" pitchFamily="18" charset="0"/>
              </a:rPr>
              <a:t> </a:t>
            </a:r>
            <a:r>
              <a:rPr lang="en-US" altLang="zh-CN" sz="3400" dirty="0">
                <a:latin typeface="Georgia Pro" panose="02040502050405020303" pitchFamily="18" charset="0"/>
              </a:rPr>
              <a:t>to</a:t>
            </a:r>
            <a:r>
              <a:rPr lang="zh-CN" altLang="en-US" sz="3400" dirty="0">
                <a:latin typeface="Georgia Pro" panose="02040502050405020303" pitchFamily="18" charset="0"/>
              </a:rPr>
              <a:t> </a:t>
            </a:r>
            <a:r>
              <a:rPr lang="en-US" altLang="zh-CN" sz="3400" dirty="0">
                <a:latin typeface="Georgia Pro" panose="02040502050405020303" pitchFamily="18" charset="0"/>
              </a:rPr>
              <a:t>a</a:t>
            </a:r>
            <a:r>
              <a:rPr lang="zh-CN" altLang="en-US" sz="3400" dirty="0">
                <a:latin typeface="Georgia Pro" panose="02040502050405020303" pitchFamily="18" charset="0"/>
              </a:rPr>
              <a:t> </a:t>
            </a:r>
            <a:r>
              <a:rPr lang="en-US" altLang="zh-CN" sz="3400" dirty="0">
                <a:latin typeface="Georgia Pro" panose="02040502050405020303" pitchFamily="18" charset="0"/>
              </a:rPr>
              <a:t>structure</a:t>
            </a:r>
            <a:r>
              <a:rPr lang="zh-CN" altLang="en-US" sz="3400" dirty="0">
                <a:latin typeface="Georgia Pro" panose="02040502050405020303" pitchFamily="18" charset="0"/>
              </a:rPr>
              <a:t> </a:t>
            </a:r>
            <a:r>
              <a:rPr lang="en-US" altLang="zh-CN" sz="3400" dirty="0">
                <a:latin typeface="Georgia Pro" panose="02040502050405020303" pitchFamily="18" charset="0"/>
              </a:rPr>
              <a:t>template.</a:t>
            </a:r>
            <a:endParaRPr lang="en-US" sz="3400" dirty="0">
              <a:latin typeface="Georgia Pro" panose="02040502050405020303" pitchFamily="18" charset="0"/>
            </a:endParaRPr>
          </a:p>
        </p:txBody>
      </p:sp>
      <p:sp>
        <p:nvSpPr>
          <p:cNvPr id="1689" name="Text Placeholder 449">
            <a:extLst>
              <a:ext uri="{FF2B5EF4-FFF2-40B4-BE49-F238E27FC236}">
                <a16:creationId xmlns:a16="http://schemas.microsoft.com/office/drawing/2014/main" id="{A00EE1BC-B0B2-ED40-9BAF-00845EF07EFC}"/>
              </a:ext>
            </a:extLst>
          </p:cNvPr>
          <p:cNvSpPr txBox="1">
            <a:spLocks/>
          </p:cNvSpPr>
          <p:nvPr/>
        </p:nvSpPr>
        <p:spPr>
          <a:xfrm>
            <a:off x="632587" y="21000529"/>
            <a:ext cx="12739050" cy="800211"/>
          </a:xfrm>
          <a:prstGeom prst="rect">
            <a:avLst/>
          </a:prstGeom>
          <a:noFill/>
        </p:spPr>
        <p:txBody>
          <a:bodyPr wrap="square" lIns="91436" tIns="91436" rIns="91436" bIns="91436" anchor="ctr" anchorCtr="0">
            <a:spAutoFit/>
          </a:bodyPr>
          <a:lstStyle>
            <a:lvl1pPr marL="0" indent="0" algn="ctr" defTabSz="2743063" rtl="0" eaLnBrk="1" latinLnBrk="0" hangingPunct="1">
              <a:spcBef>
                <a:spcPct val="20000"/>
              </a:spcBef>
              <a:buFont typeface="Arial" pitchFamily="34" charset="0"/>
              <a:buNone/>
              <a:defRPr sz="2313" b="1" u="sng" kern="1200" baseline="0">
                <a:solidFill>
                  <a:schemeClr val="accent5">
                    <a:lumMod val="50000"/>
                  </a:schemeClr>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r>
              <a:rPr lang="en-US" altLang="zh-CN" sz="4000" dirty="0">
                <a:latin typeface="Futura Medium" panose="020B0602020204020303" pitchFamily="34" charset="-79"/>
                <a:cs typeface="Futura Medium" panose="020B0602020204020303" pitchFamily="34" charset="-79"/>
              </a:rPr>
              <a:t>Dataset</a:t>
            </a:r>
            <a:endParaRPr lang="en-US" sz="4000" dirty="0">
              <a:latin typeface="Futura Medium" panose="020B0602020204020303" pitchFamily="34" charset="-79"/>
              <a:cs typeface="Futura Medium" panose="020B0602020204020303" pitchFamily="34" charset="-79"/>
            </a:endParaRPr>
          </a:p>
        </p:txBody>
      </p:sp>
      <p:pic>
        <p:nvPicPr>
          <p:cNvPr id="1692" name="Picture 1691">
            <a:extLst>
              <a:ext uri="{FF2B5EF4-FFF2-40B4-BE49-F238E27FC236}">
                <a16:creationId xmlns:a16="http://schemas.microsoft.com/office/drawing/2014/main" id="{BEC432F7-6A58-274B-B863-261243C7EDD3}"/>
              </a:ext>
            </a:extLst>
          </p:cNvPr>
          <p:cNvPicPr>
            <a:picLocks noChangeAspect="1"/>
          </p:cNvPicPr>
          <p:nvPr/>
        </p:nvPicPr>
        <p:blipFill>
          <a:blip r:embed="rId10"/>
          <a:stretch>
            <a:fillRect/>
          </a:stretch>
        </p:blipFill>
        <p:spPr>
          <a:xfrm>
            <a:off x="1056035" y="17837604"/>
            <a:ext cx="11993756" cy="2687398"/>
          </a:xfrm>
          <a:prstGeom prst="rect">
            <a:avLst/>
          </a:prstGeom>
        </p:spPr>
      </p:pic>
      <p:sp>
        <p:nvSpPr>
          <p:cNvPr id="1693" name="Text Placeholder 455">
            <a:extLst>
              <a:ext uri="{FF2B5EF4-FFF2-40B4-BE49-F238E27FC236}">
                <a16:creationId xmlns:a16="http://schemas.microsoft.com/office/drawing/2014/main" id="{A00192E9-DFAF-B84F-B9D2-79860D6AA90C}"/>
              </a:ext>
            </a:extLst>
          </p:cNvPr>
          <p:cNvSpPr txBox="1">
            <a:spLocks/>
          </p:cNvSpPr>
          <p:nvPr/>
        </p:nvSpPr>
        <p:spPr>
          <a:xfrm>
            <a:off x="817266" y="21828025"/>
            <a:ext cx="12598988" cy="3453231"/>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Times New Roman" pitchFamily="18"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571500" indent="-571500">
              <a:buFont typeface="Arial" panose="020B0604020202020204" pitchFamily="34" charset="0"/>
              <a:buChar char="•"/>
            </a:pPr>
            <a:r>
              <a:rPr lang="en-US" sz="3600" spc="-45" dirty="0">
                <a:latin typeface="Times New Roman"/>
                <a:cs typeface="Times New Roman"/>
              </a:rPr>
              <a:t>We </a:t>
            </a:r>
            <a:r>
              <a:rPr lang="en-US" sz="3600" spc="-5" dirty="0">
                <a:latin typeface="Times New Roman"/>
                <a:cs typeface="Times New Roman"/>
              </a:rPr>
              <a:t>collect</a:t>
            </a:r>
            <a:r>
              <a:rPr lang="zh-CN" altLang="en-US" sz="3600" spc="-5" dirty="0">
                <a:latin typeface="Times New Roman"/>
                <a:cs typeface="Times New Roman"/>
              </a:rPr>
              <a:t> </a:t>
            </a:r>
            <a:r>
              <a:rPr lang="en-US" altLang="zh-CN" sz="3600" spc="-5" dirty="0">
                <a:latin typeface="Times New Roman"/>
                <a:cs typeface="Times New Roman"/>
              </a:rPr>
              <a:t>and</a:t>
            </a:r>
            <a:r>
              <a:rPr lang="zh-CN" altLang="en-US" sz="3600" spc="-5" dirty="0">
                <a:latin typeface="Times New Roman"/>
                <a:cs typeface="Times New Roman"/>
              </a:rPr>
              <a:t> </a:t>
            </a:r>
            <a:r>
              <a:rPr lang="en-US" altLang="zh-CN" sz="3600" spc="-5" dirty="0">
                <a:latin typeface="Times New Roman"/>
                <a:cs typeface="Times New Roman"/>
              </a:rPr>
              <a:t>clean</a:t>
            </a:r>
            <a:r>
              <a:rPr lang="en-US" sz="3600" spc="-5" dirty="0">
                <a:latin typeface="Times New Roman"/>
                <a:cs typeface="Times New Roman"/>
              </a:rPr>
              <a:t> </a:t>
            </a:r>
            <a:r>
              <a:rPr lang="en-US" altLang="zh-CN" sz="3600" spc="-5" dirty="0">
                <a:latin typeface="Times New Roman"/>
                <a:cs typeface="Times New Roman"/>
              </a:rPr>
              <a:t>123</a:t>
            </a:r>
            <a:r>
              <a:rPr lang="en-US" sz="3600" spc="-5" dirty="0">
                <a:latin typeface="Times New Roman"/>
                <a:cs typeface="Times New Roman"/>
              </a:rPr>
              <a:t> </a:t>
            </a:r>
            <a:r>
              <a:rPr lang="en-US" altLang="zh-CN" sz="3600" spc="-5" dirty="0">
                <a:latin typeface="Times New Roman"/>
                <a:cs typeface="Times New Roman"/>
              </a:rPr>
              <a:t>The</a:t>
            </a:r>
            <a:r>
              <a:rPr lang="zh-CN" altLang="en-US" sz="3600" spc="-5" dirty="0">
                <a:latin typeface="Times New Roman"/>
                <a:cs typeface="Times New Roman"/>
              </a:rPr>
              <a:t> </a:t>
            </a:r>
            <a:r>
              <a:rPr lang="en-US" sz="3600" spc="-5" dirty="0">
                <a:latin typeface="Times New Roman"/>
                <a:cs typeface="Times New Roman"/>
              </a:rPr>
              <a:t>Beatles</a:t>
            </a:r>
            <a:r>
              <a:rPr lang="en-US" altLang="zh-CN" sz="3600" spc="-5" dirty="0">
                <a:latin typeface="Times New Roman"/>
                <a:cs typeface="Times New Roman"/>
              </a:rPr>
              <a:t>’</a:t>
            </a:r>
            <a:r>
              <a:rPr lang="en-US" sz="3600" spc="-5" dirty="0">
                <a:latin typeface="Times New Roman"/>
                <a:cs typeface="Times New Roman"/>
              </a:rPr>
              <a:t> MIDI</a:t>
            </a:r>
            <a:r>
              <a:rPr lang="en-US" altLang="zh-CN" sz="3600" spc="-5" dirty="0">
                <a:latin typeface="Times New Roman"/>
                <a:cs typeface="Times New Roman"/>
              </a:rPr>
              <a:t>s</a:t>
            </a:r>
            <a:r>
              <a:rPr lang="en-US" sz="3600" spc="-5" dirty="0">
                <a:latin typeface="Times New Roman"/>
                <a:cs typeface="Times New Roman"/>
              </a:rPr>
              <a:t> from the Internet</a:t>
            </a:r>
          </a:p>
          <a:p>
            <a:pPr marL="571500" indent="-571500">
              <a:buFont typeface="Arial" panose="020B0604020202020204" pitchFamily="34" charset="0"/>
              <a:buChar char="•"/>
            </a:pPr>
            <a:r>
              <a:rPr lang="en-US" altLang="zh-CN" sz="3600" dirty="0">
                <a:latin typeface="Georgia Pro" panose="02040502050405020303" pitchFamily="18" charset="0"/>
              </a:rPr>
              <a:t>Each</a:t>
            </a:r>
            <a:r>
              <a:rPr lang="zh-CN" altLang="en-US" sz="3600" dirty="0">
                <a:latin typeface="Georgia Pro" panose="02040502050405020303" pitchFamily="18" charset="0"/>
              </a:rPr>
              <a:t> </a:t>
            </a:r>
            <a:r>
              <a:rPr lang="en-US" altLang="zh-CN" sz="3600" dirty="0">
                <a:latin typeface="Georgia Pro" panose="02040502050405020303" pitchFamily="18" charset="0"/>
              </a:rPr>
              <a:t>MIDI</a:t>
            </a:r>
            <a:r>
              <a:rPr lang="zh-CN" altLang="en-US" sz="3600" dirty="0">
                <a:latin typeface="Georgia Pro" panose="02040502050405020303" pitchFamily="18" charset="0"/>
              </a:rPr>
              <a:t> </a:t>
            </a:r>
            <a:r>
              <a:rPr lang="en-US" altLang="zh-CN" sz="3600" dirty="0">
                <a:latin typeface="Georgia Pro" panose="02040502050405020303" pitchFamily="18" charset="0"/>
              </a:rPr>
              <a:t>contains</a:t>
            </a:r>
            <a:r>
              <a:rPr lang="zh-CN" altLang="en-US" sz="3600" dirty="0">
                <a:latin typeface="Georgia Pro" panose="02040502050405020303" pitchFamily="18" charset="0"/>
              </a:rPr>
              <a:t> </a:t>
            </a:r>
            <a:r>
              <a:rPr lang="en-US" altLang="zh-CN" sz="3600" dirty="0">
                <a:latin typeface="Georgia Pro" panose="02040502050405020303" pitchFamily="18" charset="0"/>
              </a:rPr>
              <a:t>the</a:t>
            </a:r>
            <a:r>
              <a:rPr lang="zh-CN" altLang="en-US" sz="3600" dirty="0">
                <a:latin typeface="Georgia Pro" panose="02040502050405020303" pitchFamily="18" charset="0"/>
              </a:rPr>
              <a:t> </a:t>
            </a:r>
            <a:r>
              <a:rPr lang="en-US" altLang="zh-CN" sz="3600" dirty="0">
                <a:latin typeface="Georgia Pro" panose="02040502050405020303" pitchFamily="18" charset="0"/>
              </a:rPr>
              <a:t>following</a:t>
            </a:r>
            <a:r>
              <a:rPr lang="zh-CN" altLang="en-US" sz="3600" dirty="0">
                <a:latin typeface="Georgia Pro" panose="02040502050405020303" pitchFamily="18" charset="0"/>
              </a:rPr>
              <a:t> </a:t>
            </a:r>
            <a:r>
              <a:rPr lang="en-US" altLang="zh-CN" sz="3600" dirty="0">
                <a:latin typeface="Georgia Pro" panose="02040502050405020303" pitchFamily="18" charset="0"/>
              </a:rPr>
              <a:t>channels:</a:t>
            </a:r>
          </a:p>
          <a:p>
            <a:pPr marL="1500141" lvl="1" indent="-571500">
              <a:buFont typeface="Arial" panose="020B0604020202020204" pitchFamily="34" charset="0"/>
              <a:buChar char="•"/>
            </a:pPr>
            <a:r>
              <a:rPr lang="en-US" altLang="zh-CN" sz="3200" dirty="0">
                <a:solidFill>
                  <a:schemeClr val="accent5">
                    <a:lumMod val="50000"/>
                  </a:schemeClr>
                </a:solidFill>
                <a:latin typeface="Georgia Pro" panose="02040502050405020303" pitchFamily="18" charset="0"/>
              </a:rPr>
              <a:t>Vocal</a:t>
            </a:r>
            <a:r>
              <a:rPr lang="zh-CN" altLang="en-US" sz="3200" dirty="0">
                <a:solidFill>
                  <a:schemeClr val="accent5">
                    <a:lumMod val="50000"/>
                  </a:schemeClr>
                </a:solidFill>
                <a:latin typeface="Georgia Pro" panose="02040502050405020303" pitchFamily="18" charset="0"/>
              </a:rPr>
              <a:t> </a:t>
            </a:r>
            <a:r>
              <a:rPr lang="en-US" altLang="zh-CN" sz="3200" dirty="0">
                <a:solidFill>
                  <a:schemeClr val="accent5">
                    <a:lumMod val="50000"/>
                  </a:schemeClr>
                </a:solidFill>
                <a:latin typeface="Georgia Pro" panose="02040502050405020303" pitchFamily="18" charset="0"/>
              </a:rPr>
              <a:t>Melody</a:t>
            </a:r>
          </a:p>
          <a:p>
            <a:pPr marL="1500141" lvl="1" indent="-571500">
              <a:buFont typeface="Arial" panose="020B0604020202020204" pitchFamily="34" charset="0"/>
              <a:buChar char="•"/>
            </a:pPr>
            <a:r>
              <a:rPr lang="en-US" altLang="zh-CN" sz="3200" dirty="0">
                <a:solidFill>
                  <a:schemeClr val="accent5">
                    <a:lumMod val="50000"/>
                  </a:schemeClr>
                </a:solidFill>
                <a:latin typeface="Georgia Pro" panose="02040502050405020303" pitchFamily="18" charset="0"/>
              </a:rPr>
              <a:t>Chord</a:t>
            </a:r>
          </a:p>
          <a:p>
            <a:pPr marL="1500141" lvl="1" indent="-571500">
              <a:buFont typeface="Arial" panose="020B0604020202020204" pitchFamily="34" charset="0"/>
              <a:buChar char="•"/>
            </a:pPr>
            <a:r>
              <a:rPr lang="en-US" altLang="zh-CN" sz="3200" dirty="0">
                <a:solidFill>
                  <a:schemeClr val="accent5">
                    <a:lumMod val="50000"/>
                  </a:schemeClr>
                </a:solidFill>
                <a:latin typeface="Georgia Pro" panose="02040502050405020303" pitchFamily="18" charset="0"/>
              </a:rPr>
              <a:t>Bass</a:t>
            </a:r>
            <a:r>
              <a:rPr lang="zh-CN" altLang="en-US" sz="3200" dirty="0">
                <a:solidFill>
                  <a:schemeClr val="accent5">
                    <a:lumMod val="50000"/>
                  </a:schemeClr>
                </a:solidFill>
                <a:latin typeface="Georgia Pro" panose="02040502050405020303" pitchFamily="18" charset="0"/>
              </a:rPr>
              <a:t> </a:t>
            </a:r>
            <a:r>
              <a:rPr lang="en-US" altLang="zh-CN" sz="3200" dirty="0">
                <a:solidFill>
                  <a:schemeClr val="accent5">
                    <a:lumMod val="50000"/>
                  </a:schemeClr>
                </a:solidFill>
                <a:latin typeface="Georgia Pro" panose="02040502050405020303" pitchFamily="18" charset="0"/>
              </a:rPr>
              <a:t>Line</a:t>
            </a:r>
            <a:endParaRPr lang="en-US" sz="3200" dirty="0">
              <a:solidFill>
                <a:schemeClr val="accent5">
                  <a:lumMod val="50000"/>
                </a:schemeClr>
              </a:solidFill>
              <a:latin typeface="Georgia Pro" panose="02040502050405020303" pitchFamily="18" charset="0"/>
            </a:endParaRPr>
          </a:p>
        </p:txBody>
      </p:sp>
      <p:sp>
        <p:nvSpPr>
          <p:cNvPr id="1694" name="Text Placeholder 455">
            <a:extLst>
              <a:ext uri="{FF2B5EF4-FFF2-40B4-BE49-F238E27FC236}">
                <a16:creationId xmlns:a16="http://schemas.microsoft.com/office/drawing/2014/main" id="{7E2C3F43-2C83-8E4D-9ACE-E9A402E0A937}"/>
              </a:ext>
            </a:extLst>
          </p:cNvPr>
          <p:cNvSpPr txBox="1">
            <a:spLocks/>
          </p:cNvSpPr>
          <p:nvPr/>
        </p:nvSpPr>
        <p:spPr>
          <a:xfrm>
            <a:off x="766465" y="6800357"/>
            <a:ext cx="12232525" cy="4124184"/>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Times New Roman" pitchFamily="18"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571500" indent="-571500">
              <a:buFont typeface="Arial" panose="020B0604020202020204" pitchFamily="34" charset="0"/>
              <a:buChar char="•"/>
            </a:pPr>
            <a:r>
              <a:rPr lang="en-US" sz="3600" spc="-5" dirty="0">
                <a:latin typeface="Georgia Pro" panose="02040502050405020303" pitchFamily="18" charset="0"/>
                <a:cs typeface="Times New Roman"/>
              </a:rPr>
              <a:t>The Beatles are one of  the most </a:t>
            </a:r>
            <a:r>
              <a:rPr lang="en-US" sz="3600" spc="-10" dirty="0">
                <a:latin typeface="Georgia Pro" panose="02040502050405020303" pitchFamily="18" charset="0"/>
                <a:cs typeface="Times New Roman"/>
              </a:rPr>
              <a:t>influential </a:t>
            </a:r>
            <a:r>
              <a:rPr lang="en-US" sz="3600" spc="-5" dirty="0">
                <a:latin typeface="Georgia Pro" panose="02040502050405020303" pitchFamily="18" charset="0"/>
                <a:cs typeface="Times New Roman"/>
              </a:rPr>
              <a:t>bands</a:t>
            </a:r>
            <a:r>
              <a:rPr lang="en-US" altLang="zh-CN" sz="3600" spc="-5" dirty="0">
                <a:latin typeface="Georgia Pro" panose="02040502050405020303" pitchFamily="18" charset="0"/>
                <a:cs typeface="Times New Roman"/>
              </a:rPr>
              <a:t>;</a:t>
            </a:r>
            <a:endParaRPr lang="en-US" sz="3600" spc="-5" dirty="0">
              <a:latin typeface="Georgia Pro" panose="02040502050405020303" pitchFamily="18" charset="0"/>
              <a:cs typeface="Times New Roman"/>
            </a:endParaRPr>
          </a:p>
          <a:p>
            <a:pPr marL="571500" indent="-571500">
              <a:buFont typeface="Arial" panose="020B0604020202020204" pitchFamily="34" charset="0"/>
              <a:buChar char="•"/>
            </a:pPr>
            <a:r>
              <a:rPr lang="en-US" altLang="zh-CN" sz="3600" spc="-5" dirty="0">
                <a:latin typeface="Georgia Pro" panose="02040502050405020303" pitchFamily="18" charset="0"/>
                <a:cs typeface="Times New Roman"/>
              </a:rPr>
              <a:t>C</a:t>
            </a:r>
            <a:r>
              <a:rPr lang="en-US" sz="3600" spc="-5" dirty="0">
                <a:latin typeface="Georgia Pro" panose="02040502050405020303" pitchFamily="18" charset="0"/>
                <a:cs typeface="Times New Roman"/>
              </a:rPr>
              <a:t>hallenging </a:t>
            </a:r>
            <a:r>
              <a:rPr lang="en-US" altLang="zh-CN" sz="3600" spc="-5" dirty="0">
                <a:latin typeface="Georgia Pro" panose="02040502050405020303" pitchFamily="18" charset="0"/>
                <a:cs typeface="Times New Roman"/>
              </a:rPr>
              <a:t>for</a:t>
            </a:r>
            <a:r>
              <a:rPr lang="zh-CN" altLang="en-US" sz="3600" spc="-5" dirty="0">
                <a:latin typeface="Georgia Pro" panose="02040502050405020303" pitchFamily="18" charset="0"/>
                <a:cs typeface="Times New Roman"/>
              </a:rPr>
              <a:t> </a:t>
            </a:r>
            <a:r>
              <a:rPr lang="en-US" altLang="zh-CN" sz="3600" spc="-5" dirty="0">
                <a:latin typeface="Georgia Pro" panose="02040502050405020303" pitchFamily="18" charset="0"/>
                <a:cs typeface="Times New Roman"/>
              </a:rPr>
              <a:t>modeling</a:t>
            </a:r>
            <a:r>
              <a:rPr lang="zh-CN" altLang="en-US" sz="3600" spc="-5" dirty="0">
                <a:latin typeface="Georgia Pro" panose="02040502050405020303" pitchFamily="18" charset="0"/>
                <a:cs typeface="Times New Roman"/>
              </a:rPr>
              <a:t> </a:t>
            </a:r>
            <a:r>
              <a:rPr lang="en-US" sz="3600" spc="-5" dirty="0">
                <a:latin typeface="Georgia Pro" panose="02040502050405020303" pitchFamily="18" charset="0"/>
                <a:cs typeface="Times New Roman"/>
              </a:rPr>
              <a:t>due</a:t>
            </a:r>
            <a:r>
              <a:rPr lang="zh-CN" altLang="en-US" sz="3600" spc="-5" dirty="0">
                <a:latin typeface="Georgia Pro" panose="02040502050405020303" pitchFamily="18" charset="0"/>
                <a:cs typeface="Times New Roman"/>
              </a:rPr>
              <a:t> </a:t>
            </a:r>
            <a:r>
              <a:rPr lang="en-US" altLang="zh-CN" sz="3600" spc="-5" dirty="0">
                <a:latin typeface="Georgia Pro" panose="02040502050405020303" pitchFamily="18" charset="0"/>
                <a:cs typeface="Times New Roman"/>
              </a:rPr>
              <a:t>to</a:t>
            </a:r>
            <a:r>
              <a:rPr lang="zh-CN" altLang="en-US" sz="3600" spc="-5" dirty="0">
                <a:latin typeface="Georgia Pro" panose="02040502050405020303" pitchFamily="18" charset="0"/>
                <a:cs typeface="Times New Roman"/>
              </a:rPr>
              <a:t> </a:t>
            </a:r>
            <a:r>
              <a:rPr lang="en-US" altLang="zh-CN" sz="3600" spc="-5" dirty="0">
                <a:latin typeface="Georgia Pro" panose="02040502050405020303" pitchFamily="18" charset="0"/>
                <a:cs typeface="Times New Roman"/>
              </a:rPr>
              <a:t>style</a:t>
            </a:r>
            <a:r>
              <a:rPr lang="zh-CN" altLang="en-US" sz="3600" spc="-5" dirty="0">
                <a:latin typeface="Georgia Pro" panose="02040502050405020303" pitchFamily="18" charset="0"/>
                <a:cs typeface="Times New Roman"/>
              </a:rPr>
              <a:t> </a:t>
            </a:r>
            <a:r>
              <a:rPr lang="en-US" sz="3600" spc="-5" dirty="0">
                <a:latin typeface="Georgia Pro" panose="02040502050405020303" pitchFamily="18" charset="0"/>
                <a:cs typeface="Times New Roman"/>
              </a:rPr>
              <a:t>variations</a:t>
            </a:r>
            <a:r>
              <a:rPr lang="en-US" altLang="zh-CN" sz="3600" spc="-5" dirty="0">
                <a:latin typeface="Georgia Pro" panose="02040502050405020303" pitchFamily="18" charset="0"/>
                <a:cs typeface="Times New Roman"/>
              </a:rPr>
              <a:t>,</a:t>
            </a:r>
            <a:r>
              <a:rPr lang="zh-CN" altLang="en-US" sz="3600" spc="-5" dirty="0">
                <a:latin typeface="Georgia Pro" panose="02040502050405020303" pitchFamily="18" charset="0"/>
                <a:cs typeface="Times New Roman"/>
              </a:rPr>
              <a:t> </a:t>
            </a:r>
            <a:r>
              <a:rPr lang="en-US" altLang="zh-CN" sz="3600" spc="-5" dirty="0">
                <a:latin typeface="Georgia Pro" panose="02040502050405020303" pitchFamily="18" charset="0"/>
                <a:cs typeface="Times New Roman"/>
              </a:rPr>
              <a:t>e.g.,</a:t>
            </a:r>
          </a:p>
          <a:p>
            <a:pPr marL="1500141" lvl="1" indent="-571500">
              <a:buFont typeface="Arial" panose="020B0604020202020204" pitchFamily="34" charset="0"/>
              <a:buChar char="•"/>
            </a:pPr>
            <a:r>
              <a:rPr lang="en-US" altLang="zh-CN" sz="3400" spc="-5" dirty="0">
                <a:solidFill>
                  <a:schemeClr val="accent5">
                    <a:lumMod val="50000"/>
                  </a:schemeClr>
                </a:solidFill>
                <a:latin typeface="Georgia Pro" panose="02040502050405020303" pitchFamily="18" charset="0"/>
                <a:cs typeface="Times New Roman"/>
              </a:rPr>
              <a:t>some</a:t>
            </a:r>
            <a:r>
              <a:rPr lang="zh-CN" altLang="en-US" sz="3400" spc="-5" dirty="0">
                <a:solidFill>
                  <a:schemeClr val="accent5">
                    <a:lumMod val="50000"/>
                  </a:schemeClr>
                </a:solidFill>
                <a:latin typeface="Georgia Pro" panose="02040502050405020303" pitchFamily="18" charset="0"/>
                <a:cs typeface="Times New Roman"/>
              </a:rPr>
              <a:t> </a:t>
            </a:r>
            <a:r>
              <a:rPr lang="en-US" sz="3400" spc="-5" dirty="0">
                <a:solidFill>
                  <a:schemeClr val="accent5">
                    <a:lumMod val="50000"/>
                  </a:schemeClr>
                </a:solidFill>
                <a:latin typeface="Georgia Pro" panose="02040502050405020303" pitchFamily="18" charset="0"/>
                <a:cs typeface="Times New Roman"/>
              </a:rPr>
              <a:t>have monophonic melodies</a:t>
            </a:r>
            <a:r>
              <a:rPr lang="en-US" altLang="zh-CN" sz="3400" spc="-5" dirty="0">
                <a:solidFill>
                  <a:schemeClr val="accent5">
                    <a:lumMod val="50000"/>
                  </a:schemeClr>
                </a:solidFill>
                <a:latin typeface="Georgia Pro" panose="02040502050405020303" pitchFamily="18" charset="0"/>
                <a:cs typeface="Times New Roman"/>
              </a:rPr>
              <a:t>,</a:t>
            </a:r>
            <a:r>
              <a:rPr lang="zh-CN" altLang="en-US" sz="3400" spc="-5" dirty="0">
                <a:solidFill>
                  <a:schemeClr val="accent5">
                    <a:lumMod val="50000"/>
                  </a:schemeClr>
                </a:solidFill>
                <a:latin typeface="Georgia Pro" panose="02040502050405020303" pitchFamily="18" charset="0"/>
                <a:cs typeface="Times New Roman"/>
              </a:rPr>
              <a:t> </a:t>
            </a:r>
            <a:r>
              <a:rPr lang="en-US" sz="3400" spc="-5" dirty="0">
                <a:solidFill>
                  <a:schemeClr val="accent5">
                    <a:lumMod val="50000"/>
                  </a:schemeClr>
                </a:solidFill>
                <a:latin typeface="Georgia Pro" panose="02040502050405020303" pitchFamily="18" charset="0"/>
                <a:cs typeface="Times New Roman"/>
              </a:rPr>
              <a:t>others </a:t>
            </a:r>
            <a:r>
              <a:rPr lang="en-US" altLang="zh-CN" sz="3400" spc="-5" dirty="0">
                <a:solidFill>
                  <a:schemeClr val="accent5">
                    <a:lumMod val="50000"/>
                  </a:schemeClr>
                </a:solidFill>
                <a:latin typeface="Georgia Pro" panose="02040502050405020303" pitchFamily="18" charset="0"/>
                <a:cs typeface="Times New Roman"/>
              </a:rPr>
              <a:t>are</a:t>
            </a:r>
            <a:r>
              <a:rPr lang="en-US" sz="3400" spc="-5" dirty="0">
                <a:solidFill>
                  <a:schemeClr val="accent5">
                    <a:lumMod val="50000"/>
                  </a:schemeClr>
                </a:solidFill>
                <a:latin typeface="Georgia Pro" panose="02040502050405020303" pitchFamily="18" charset="0"/>
                <a:cs typeface="Times New Roman"/>
              </a:rPr>
              <a:t> two-part</a:t>
            </a:r>
            <a:r>
              <a:rPr lang="en-US" altLang="zh-CN" sz="3400" spc="-5" dirty="0">
                <a:solidFill>
                  <a:schemeClr val="accent5">
                    <a:lumMod val="50000"/>
                  </a:schemeClr>
                </a:solidFill>
                <a:latin typeface="Georgia Pro" panose="02040502050405020303" pitchFamily="18" charset="0"/>
                <a:cs typeface="Times New Roman"/>
              </a:rPr>
              <a:t>;</a:t>
            </a:r>
          </a:p>
          <a:p>
            <a:pPr marL="1500141" lvl="1" indent="-571500">
              <a:buFont typeface="Arial" panose="020B0604020202020204" pitchFamily="34" charset="0"/>
              <a:buChar char="•"/>
            </a:pPr>
            <a:r>
              <a:rPr lang="en-US" sz="3400" spc="-5" dirty="0">
                <a:solidFill>
                  <a:schemeClr val="accent5">
                    <a:lumMod val="50000"/>
                  </a:schemeClr>
                </a:solidFill>
                <a:latin typeface="Georgia Pro" panose="02040502050405020303" pitchFamily="18" charset="0"/>
                <a:cs typeface="Times New Roman"/>
              </a:rPr>
              <a:t>contain </a:t>
            </a:r>
            <a:r>
              <a:rPr lang="en-US" altLang="zh-CN" sz="3400" spc="-5" dirty="0">
                <a:solidFill>
                  <a:schemeClr val="accent5">
                    <a:lumMod val="50000"/>
                  </a:schemeClr>
                </a:solidFill>
                <a:latin typeface="Georgia Pro" panose="02040502050405020303" pitchFamily="18" charset="0"/>
                <a:cs typeface="Times New Roman"/>
              </a:rPr>
              <a:t>many</a:t>
            </a:r>
            <a:r>
              <a:rPr lang="zh-CN" altLang="en-US" sz="3400" spc="-5" dirty="0">
                <a:solidFill>
                  <a:schemeClr val="accent5">
                    <a:lumMod val="50000"/>
                  </a:schemeClr>
                </a:solidFill>
                <a:latin typeface="Georgia Pro" panose="02040502050405020303" pitchFamily="18" charset="0"/>
                <a:cs typeface="Times New Roman"/>
              </a:rPr>
              <a:t> </a:t>
            </a:r>
            <a:r>
              <a:rPr lang="en-US" sz="3400" spc="-5" dirty="0">
                <a:solidFill>
                  <a:schemeClr val="accent5">
                    <a:lumMod val="50000"/>
                  </a:schemeClr>
                </a:solidFill>
                <a:latin typeface="Georgia Pro" panose="02040502050405020303" pitchFamily="18" charset="0"/>
                <a:cs typeface="Times New Roman"/>
              </a:rPr>
              <a:t>non-standard combinations of notes that are different from the common chord triads</a:t>
            </a:r>
            <a:endParaRPr lang="en-US" altLang="zh-CN" sz="3400" spc="-5" dirty="0">
              <a:solidFill>
                <a:schemeClr val="accent5">
                  <a:lumMod val="50000"/>
                </a:schemeClr>
              </a:solidFill>
              <a:latin typeface="Georgia Pro" panose="02040502050405020303" pitchFamily="18" charset="0"/>
              <a:cs typeface="Times New Roman"/>
            </a:endParaRPr>
          </a:p>
          <a:p>
            <a:pPr marL="1500141" lvl="1" indent="-571500">
              <a:buFont typeface="Arial" panose="020B0604020202020204" pitchFamily="34" charset="0"/>
              <a:buChar char="•"/>
            </a:pPr>
            <a:endParaRPr lang="en-US" altLang="zh-CN" sz="3600" spc="-5" dirty="0">
              <a:solidFill>
                <a:schemeClr val="accent5">
                  <a:lumMod val="50000"/>
                </a:schemeClr>
              </a:solidFill>
              <a:latin typeface="Georgia Pro" panose="02040502050405020303" pitchFamily="18" charset="0"/>
              <a:cs typeface="Times New Roman"/>
            </a:endParaRPr>
          </a:p>
        </p:txBody>
      </p:sp>
      <p:pic>
        <p:nvPicPr>
          <p:cNvPr id="5" name="Graphic 4">
            <a:extLst>
              <a:ext uri="{FF2B5EF4-FFF2-40B4-BE49-F238E27FC236}">
                <a16:creationId xmlns:a16="http://schemas.microsoft.com/office/drawing/2014/main" id="{8D8B6EA2-2B29-364A-B21C-294B5451D4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07226" y="3382058"/>
            <a:ext cx="2329673" cy="2329673"/>
          </a:xfrm>
          <a:prstGeom prst="rect">
            <a:avLst/>
          </a:prstGeom>
        </p:spPr>
      </p:pic>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689</TotalTime>
  <Words>833</Words>
  <Application>Microsoft Macintosh PowerPoint</Application>
  <PresentationFormat>Custom</PresentationFormat>
  <Paragraphs>110</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Futura Medium</vt:lpstr>
      <vt:lpstr>Georgia Pro</vt:lpstr>
      <vt:lpstr>Times New Roman</vt:lpstr>
      <vt:lpstr>Trebuchet MS</vt:lpstr>
      <vt:lpstr>36x48-Template-V2b</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Zhou Yichao</cp:lastModifiedBy>
  <cp:revision>106</cp:revision>
  <dcterms:created xsi:type="dcterms:W3CDTF">2012-02-03T19:11:35Z</dcterms:created>
  <dcterms:modified xsi:type="dcterms:W3CDTF">2019-11-06T17:43:27Z</dcterms:modified>
</cp:coreProperties>
</file>