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72" r:id="rId2"/>
    <p:sldId id="257" r:id="rId3"/>
    <p:sldId id="260" r:id="rId4"/>
    <p:sldId id="259" r:id="rId5"/>
    <p:sldId id="262" r:id="rId6"/>
    <p:sldId id="269" r:id="rId7"/>
    <p:sldId id="273" r:id="rId8"/>
    <p:sldId id="274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Georgia Pro" panose="02040502050405020303" pitchFamily="18" charset="0"/>
      <p:regular r:id="rId18"/>
      <p:bold r:id="rId19"/>
      <p:italic r:id="rId20"/>
      <p:boldItalic r:id="rId21"/>
    </p:embeddedFont>
    <p:embeddedFont>
      <p:font typeface="Proxima Nova" panose="02010600030101010101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/>
    <p:restoredTop sz="82437"/>
  </p:normalViewPr>
  <p:slideViewPr>
    <p:cSldViewPr snapToGrid="0">
      <p:cViewPr varScale="1">
        <p:scale>
          <a:sx n="75" d="100"/>
          <a:sy n="75" d="100"/>
        </p:scale>
        <p:origin x="2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afternoon,</a:t>
            </a:r>
            <a:r>
              <a:rPr lang="zh-CN" altLang="en-US" dirty="0"/>
              <a:t> </a:t>
            </a:r>
            <a:r>
              <a:rPr lang="en-US" altLang="zh-CN" dirty="0"/>
              <a:t>everyone,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 err="1"/>
              <a:t>Yichao</a:t>
            </a:r>
            <a:r>
              <a:rPr lang="zh-CN" altLang="en-US" dirty="0"/>
              <a:t> </a:t>
            </a:r>
            <a:r>
              <a:rPr lang="en-US" altLang="zh-CN" dirty="0"/>
              <a:t>Zhou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UC</a:t>
            </a:r>
            <a:r>
              <a:rPr lang="zh-CN" altLang="en-US" dirty="0"/>
              <a:t> </a:t>
            </a:r>
            <a:r>
              <a:rPr lang="en-US" altLang="zh-CN" dirty="0"/>
              <a:t>Berkeley.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BandNet: A Neural Network-Based, Multi-Instrument Beatles-Style MIDI Music Composition Machine</a:t>
            </a:r>
            <a: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computer-based</a:t>
            </a:r>
            <a:r>
              <a:rPr lang="zh-CN" altLang="en-US" dirty="0"/>
              <a:t> </a:t>
            </a:r>
            <a:r>
              <a:rPr lang="en-US" altLang="zh-CN" dirty="0"/>
              <a:t>music</a:t>
            </a:r>
            <a:r>
              <a:rPr lang="zh-CN" altLang="en-US" dirty="0"/>
              <a:t> </a:t>
            </a:r>
            <a:r>
              <a:rPr lang="en-US" altLang="zh-CN" dirty="0"/>
              <a:t>composition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automatically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musical</a:t>
            </a:r>
            <a:r>
              <a:rPr lang="zh-CN" altLang="en-US" dirty="0"/>
              <a:t> </a:t>
            </a:r>
            <a:r>
              <a:rPr lang="en-US" altLang="zh-CN" dirty="0"/>
              <a:t>score.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tool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wide</a:t>
            </a:r>
            <a:r>
              <a:rPr lang="zh-CN" altLang="en-US" dirty="0"/>
              <a:t> </a:t>
            </a:r>
            <a:r>
              <a:rPr lang="en-US" altLang="zh-CN" dirty="0"/>
              <a:t>range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[READ]</a:t>
            </a: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in 1960, The Beatles are arguably one of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influential bands of all time.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build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reproduce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beatles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-style</a:t>
            </a:r>
            <a:r>
              <a:rPr lang="zh-CN" alt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 lang="en-US" altLang="zh-CN" dirty="0"/>
          </a:p>
          <a:p>
            <a:pPr lvl="0">
              <a:spcBef>
                <a:spcPts val="0"/>
              </a:spcBef>
              <a:buNone/>
            </a:pP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rely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dataset.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en" dirty="0"/>
              <a:t> prepare the “the </a:t>
            </a:r>
            <a:r>
              <a:rPr lang="en" dirty="0" err="1"/>
              <a:t>beatles</a:t>
            </a:r>
            <a:r>
              <a:rPr lang="en" dirty="0"/>
              <a:t>” dataset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en" dirty="0"/>
              <a:t> contains 123 MIDI songs from the “The Beatles”.  Each midi file has four labelled channel</a:t>
            </a:r>
            <a:r>
              <a:rPr lang="en-US" altLang="zh-CN" dirty="0"/>
              <a:t>s</a:t>
            </a:r>
            <a:r>
              <a:rPr lang="en" dirty="0"/>
              <a:t>. They are the melody channel, which contains vocal part, the chord channel, which contains the harmony part, the bass </a:t>
            </a:r>
            <a:r>
              <a:rPr lang="en-US" altLang="zh-CN" dirty="0"/>
              <a:t>channel</a:t>
            </a:r>
            <a:r>
              <a:rPr lang="en" dirty="0"/>
              <a:t>, which contains the low-pitch part, and </a:t>
            </a:r>
            <a:r>
              <a:rPr lang="en-US" altLang="zh-CN" dirty="0"/>
              <a:t>finally</a:t>
            </a:r>
            <a:r>
              <a:rPr lang="zh-CN" altLang="en-US" dirty="0"/>
              <a:t> </a:t>
            </a:r>
            <a:r>
              <a:rPr lang="en" dirty="0"/>
              <a:t>the drum </a:t>
            </a:r>
            <a:r>
              <a:rPr lang="en-US" altLang="zh-CN" dirty="0"/>
              <a:t>channel</a:t>
            </a:r>
            <a:r>
              <a:rPr lang="en" dirty="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One limitation of existing works is that they don’t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" dirty="0"/>
              <a:t>support multiple instrument</a:t>
            </a:r>
            <a:r>
              <a:rPr lang="en-US" altLang="zh-CN" dirty="0"/>
              <a:t>s</a:t>
            </a:r>
            <a:r>
              <a:rPr lang="en" dirty="0"/>
              <a:t>.  Modern music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Beatles,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en" dirty="0"/>
              <a:t> multiple instrument</a:t>
            </a:r>
            <a:r>
              <a:rPr lang="en-US" dirty="0"/>
              <a:t>s</a:t>
            </a:r>
            <a:r>
              <a:rPr lang="en" dirty="0"/>
              <a:t> to cover the full sound range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which people like.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zh-CN" altLang="en-US" dirty="0"/>
              <a:t> 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-US" altLang="zh-CN" dirty="0"/>
              <a:t>Second,</a:t>
            </a:r>
            <a:r>
              <a:rPr lang="en" dirty="0"/>
              <a:t> </a:t>
            </a:r>
            <a:r>
              <a:rPr lang="en-US" altLang="zh-CN" dirty="0"/>
              <a:t>m</a:t>
            </a:r>
            <a:r>
              <a:rPr lang="en" dirty="0"/>
              <a:t>any people who have listened to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en" dirty="0"/>
              <a:t> generated </a:t>
            </a:r>
            <a:r>
              <a:rPr lang="en-US" altLang="zh-CN" dirty="0"/>
              <a:t>music</a:t>
            </a:r>
            <a:r>
              <a:rPr lang="zh-CN" altLang="en-US" dirty="0"/>
              <a:t> </a:t>
            </a:r>
            <a:r>
              <a:rPr lang="en" dirty="0"/>
              <a:t>samples tell us that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" dirty="0"/>
              <a:t>sound</a:t>
            </a:r>
            <a:r>
              <a:rPr lang="en-US" altLang="zh-CN" dirty="0"/>
              <a:t>s</a:t>
            </a:r>
            <a:r>
              <a:rPr lang="en" dirty="0"/>
              <a:t> good in short term, but lack a global structure.  This is also the problem we are going to solve.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>
                <a:solidFill>
                  <a:srgbClr val="333333"/>
                </a:solidFill>
              </a:rPr>
              <a:t>Our machine learning model is based on recurrent neuron network constructed using stacked  LSTM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unit</a:t>
            </a:r>
            <a:r>
              <a:rPr lang="en" sz="1100" dirty="0">
                <a:solidFill>
                  <a:srgbClr val="333333"/>
                </a:solidFill>
              </a:rPr>
              <a:t>. 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-US" altLang="zh-CN" dirty="0"/>
              <a:t>However</a:t>
            </a:r>
            <a:r>
              <a:rPr lang="en" dirty="0"/>
              <a:t>, we know that RNN will only take a sequence as input, but a music score with </a:t>
            </a:r>
            <a:r>
              <a:rPr lang="en" dirty="0" err="1"/>
              <a:t>mutiple</a:t>
            </a:r>
            <a:r>
              <a:rPr lang="en" dirty="0"/>
              <a:t> instrument</a:t>
            </a:r>
            <a:r>
              <a:rPr lang="en-US" altLang="zh-CN" dirty="0"/>
              <a:t>s</a:t>
            </a:r>
            <a:r>
              <a:rPr lang="en" dirty="0"/>
              <a:t> is more than a sequence.  So here, we proposed our encoding scheme to turn the music scores with multiple instruments to a sequence of events.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en" dirty="0"/>
              <a:t>e run through this score from left to right, upper to bottom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accordingly</a:t>
            </a: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pop</a:t>
            </a:r>
            <a:r>
              <a:rPr lang="zh-CN" altLang="en-US" dirty="0"/>
              <a:t> </a:t>
            </a:r>
            <a:r>
              <a:rPr lang="en-US" altLang="zh-CN" dirty="0"/>
              <a:t>music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music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beatles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structures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AABA.</a:t>
            </a:r>
            <a:r>
              <a:rPr lang="zh-CN" altLang="en-US" dirty="0"/>
              <a:t> </a:t>
            </a:r>
            <a:r>
              <a:rPr lang="en" dirty="0"/>
              <a:t>The melody in all the A sessions is very similar. 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mimic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style,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template-based</a:t>
            </a:r>
            <a:r>
              <a:rPr lang="zh-CN" altLang="en-US" dirty="0"/>
              <a:t> </a:t>
            </a:r>
            <a:r>
              <a:rPr lang="en-US" altLang="zh-CN" dirty="0"/>
              <a:t>music</a:t>
            </a:r>
            <a:r>
              <a:rPr lang="zh-CN" altLang="en-US" dirty="0"/>
              <a:t> </a:t>
            </a:r>
            <a:r>
              <a:rPr lang="en-US" altLang="zh-CN" dirty="0"/>
              <a:t>assemble</a:t>
            </a:r>
            <a:r>
              <a:rPr lang="zh-CN" altLang="en-US" dirty="0"/>
              <a:t> </a:t>
            </a:r>
            <a:r>
              <a:rPr lang="en-US" altLang="zh-CN" dirty="0"/>
              <a:t>pipeline.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slides shows the subjective listening evaluation of our method. Let’s listen to a </a:t>
            </a:r>
            <a:r>
              <a:rPr lang="en-US" altLang="zh-CN"/>
              <a:t>music sample.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3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entered - Title &amp; Subtitle White"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908348" y="1342253"/>
            <a:ext cx="5327400" cy="290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288800" y="403579"/>
            <a:ext cx="6566400" cy="6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ct val="100000"/>
              <a:buFont typeface="Arial"/>
              <a:buNone/>
              <a:defRPr sz="300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85859" y="182879"/>
            <a:ext cx="164700" cy="155100"/>
          </a:xfrm>
          <a:prstGeom prst="rect">
            <a:avLst/>
          </a:prstGeom>
          <a:noFill/>
          <a:ln>
            <a:noFill/>
          </a:ln>
        </p:spPr>
        <p:txBody>
          <a:bodyPr lIns="26775" tIns="26775" rIns="26775" bIns="26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502918" y="4819462"/>
            <a:ext cx="964200" cy="1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231E20"/>
              </a:buClr>
              <a:buFont typeface="Arial"/>
              <a:buNone/>
              <a:defRPr sz="600" b="0" i="0" u="none" strike="noStrike" cap="none">
                <a:solidFill>
                  <a:srgbClr val="23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83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0ACD-C02C-7A46-A987-0C33141F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822" y="419741"/>
            <a:ext cx="8520599" cy="179070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BandNet: A Neural Network-Based, Multi-Instrument Beatles-Style MIDI Music Composition Machine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327D8-1F9B-3044-99BE-CA41BCC42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577649"/>
            <a:ext cx="8520600" cy="1790699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Yichao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Zhou</a:t>
            </a:r>
            <a:r>
              <a:rPr lang="en-US" sz="24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 Chu</a:t>
            </a:r>
            <a:r>
              <a:rPr 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Sam Young</a:t>
            </a:r>
            <a:r>
              <a:rPr 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Xin Chen</a:t>
            </a:r>
            <a:r>
              <a:rPr 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 Inc.     </a:t>
            </a:r>
            <a:r>
              <a:rPr 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EECS,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California, Berkeley.    </a:t>
            </a:r>
          </a:p>
          <a:p>
            <a:r>
              <a:rPr 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Herb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Alpert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Music,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California, Los Angeles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54575" y="1365673"/>
            <a:ext cx="8361900" cy="334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ct val="100000"/>
              <a:buFont typeface="Arial"/>
              <a:buChar char="●"/>
            </a:pPr>
            <a:r>
              <a:rPr lang="en" sz="2400" b="1" dirty="0"/>
              <a:t>GOAL: </a:t>
            </a:r>
            <a:r>
              <a:rPr lang="en" sz="2400" b="1" i="1" dirty="0"/>
              <a:t>Automatically generate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music</a:t>
            </a:r>
            <a:r>
              <a:rPr lang="en" sz="2400" b="1" i="1" dirty="0"/>
              <a:t> </a:t>
            </a:r>
            <a:r>
              <a:rPr lang="en-US" altLang="zh-CN" sz="2400" b="1" i="1" dirty="0"/>
              <a:t>score</a:t>
            </a:r>
            <a:r>
              <a:rPr lang="en" sz="2400" b="1" i="1" dirty="0"/>
              <a:t>s</a:t>
            </a:r>
          </a:p>
          <a:p>
            <a:pPr marL="914400" lvl="1" indent="-381000">
              <a:buSzPct val="100000"/>
              <a:buFont typeface="Arial"/>
              <a:buChar char="○"/>
            </a:pPr>
            <a:r>
              <a:rPr lang="en-US" altLang="zh-CN" sz="2400" b="1" dirty="0"/>
              <a:t>G</a:t>
            </a:r>
            <a:r>
              <a:rPr lang="en-US" sz="2400" b="1" dirty="0"/>
              <a:t>enerate </a:t>
            </a:r>
            <a:r>
              <a:rPr lang="en-US" altLang="zh-CN" sz="2400" b="1" dirty="0" err="1"/>
              <a:t>musics</a:t>
            </a:r>
            <a:r>
              <a:rPr lang="en-US" sz="2400" b="1" dirty="0"/>
              <a:t> for photo album</a:t>
            </a:r>
            <a:r>
              <a:rPr lang="en-US" altLang="zh-CN" sz="2400" b="1" dirty="0"/>
              <a:t>s</a:t>
            </a:r>
            <a:endParaRPr lang="en-US" sz="2400" b="1" dirty="0"/>
          </a:p>
          <a:p>
            <a:pPr marL="914400" lvl="1" indent="-381000">
              <a:buSzPct val="100000"/>
              <a:buChar char="○"/>
            </a:pPr>
            <a:r>
              <a:rPr lang="en-US" altLang="zh-CN" sz="2400" b="1" dirty="0"/>
              <a:t>Build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</a:t>
            </a:r>
            <a:r>
              <a:rPr lang="en-US" sz="2400" b="1" dirty="0"/>
              <a:t>oyalty-free sound librar</a:t>
            </a:r>
            <a:r>
              <a:rPr lang="en-US" altLang="zh-CN" sz="2400" b="1" dirty="0"/>
              <a:t>ies</a:t>
            </a:r>
            <a:endParaRPr lang="en-US" sz="2400" b="1" dirty="0"/>
          </a:p>
          <a:p>
            <a:pPr marL="914400" marR="0" lvl="1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○"/>
            </a:pPr>
            <a:r>
              <a:rPr lang="en" sz="2400" b="1" dirty="0"/>
              <a:t>Harmonize vocal singing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30555"/>
            </a:pPr>
            <a:r>
              <a:rPr lang="en-US" sz="3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Computer Music Composition</a:t>
            </a:r>
            <a:endParaRPr lang="en" sz="3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8925" y="1118100"/>
            <a:ext cx="8361900" cy="334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●"/>
            </a:pPr>
            <a:r>
              <a:rPr lang="en" sz="2400" b="1" dirty="0"/>
              <a:t>123 MIDI files from “The Beatles”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●"/>
            </a:pPr>
            <a:r>
              <a:rPr lang="en" sz="2400" b="1" dirty="0"/>
              <a:t>4 labelled channels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2400" b="1" dirty="0"/>
              <a:t>Melody </a:t>
            </a:r>
            <a:r>
              <a:rPr lang="en-US" altLang="zh-CN" sz="2400" b="1" dirty="0"/>
              <a:t>(</a:t>
            </a:r>
            <a:r>
              <a:rPr lang="en" sz="2400" b="1" dirty="0"/>
              <a:t>vocal part)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 b="1" dirty="0"/>
              <a:t>Chords (harmony part)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 b="1" dirty="0"/>
              <a:t>Bass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 b="1" dirty="0"/>
              <a:t>Drum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“The Beatles” Dataset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r="49660" b="63970"/>
          <a:stretch/>
        </p:blipFill>
        <p:spPr>
          <a:xfrm>
            <a:off x="5474024" y="2791800"/>
            <a:ext cx="3351051" cy="138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54574" y="1177440"/>
            <a:ext cx="8560825" cy="363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/>
              <a:t>Limitation of existing works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(Magenta,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FolkRNN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BachBot</a:t>
            </a:r>
            <a:r>
              <a:rPr lang="en-US" altLang="zh-CN" sz="2400" b="1" dirty="0"/>
              <a:t>)</a:t>
            </a:r>
            <a:endParaRPr lang="en" sz="2400" b="1" dirty="0"/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●"/>
            </a:pPr>
            <a:r>
              <a:rPr lang="en" sz="2400" b="1" dirty="0"/>
              <a:t>Cannot support </a:t>
            </a:r>
            <a:r>
              <a:rPr lang="en" sz="2400" b="1" dirty="0">
                <a:solidFill>
                  <a:srgbClr val="0000FF"/>
                </a:solidFill>
              </a:rPr>
              <a:t>multiple instruments (Band!)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2400" b="1" dirty="0"/>
              <a:t>Lack of </a:t>
            </a:r>
            <a:r>
              <a:rPr lang="en" sz="2400" b="1" dirty="0">
                <a:solidFill>
                  <a:srgbClr val="0000FF"/>
                </a:solidFill>
              </a:rPr>
              <a:t>song structure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919" y="2571750"/>
            <a:ext cx="3030174" cy="20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790" y="2150444"/>
            <a:ext cx="1855575" cy="25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8925" y="1118100"/>
            <a:ext cx="8361900" cy="334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ct val="100000"/>
              <a:buFont typeface="Arial"/>
              <a:buChar char="●"/>
            </a:pPr>
            <a:r>
              <a:rPr lang="en" b="1" dirty="0"/>
              <a:t>LS</a:t>
            </a:r>
            <a:r>
              <a:rPr lang="en-US" altLang="zh-CN" b="1" dirty="0"/>
              <a:t>TM-RNN:</a:t>
            </a:r>
            <a:r>
              <a:rPr lang="zh-CN" altLang="en-US" b="1" dirty="0"/>
              <a:t>  </a:t>
            </a:r>
            <a:r>
              <a:rPr lang="en" b="1" dirty="0"/>
              <a:t>How to deal with </a:t>
            </a:r>
            <a:r>
              <a:rPr lang="en" b="1" dirty="0">
                <a:solidFill>
                  <a:schemeClr val="hlink"/>
                </a:solidFill>
              </a:rPr>
              <a:t>multiple instruments</a:t>
            </a:r>
            <a:r>
              <a:rPr lang="en" b="1" dirty="0"/>
              <a:t>?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ct val="100000"/>
              <a:buFont typeface="Arial"/>
              <a:buChar char="○"/>
            </a:pPr>
            <a:r>
              <a:rPr lang="en" b="1" dirty="0"/>
              <a:t>RNN only takes a sequence as input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Encoding the Score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000375" y="2231131"/>
            <a:ext cx="4779300" cy="24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NEW_NOTE</a:t>
            </a: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> E4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NEXT_CHANNEL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NEW_NOTE</a:t>
            </a: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> C3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NEXT_STEP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b="1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CONTINUE_NOTE</a:t>
            </a: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> E4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NEXT_CHANNEL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NEW_NOTE</a:t>
            </a:r>
            <a:r>
              <a:rPr lang="en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G3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NEW_NOTE</a:t>
            </a:r>
            <a:r>
              <a:rPr lang="en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C3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NEXT_STEP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089500" y="2571678"/>
            <a:ext cx="1107258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Melody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155675" y="3912628"/>
            <a:ext cx="5517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Bass</a:t>
            </a:r>
          </a:p>
        </p:txBody>
      </p:sp>
      <p:pic>
        <p:nvPicPr>
          <p:cNvPr id="11" name="Shape 204">
            <a:extLst>
              <a:ext uri="{FF2B5EF4-FFF2-40B4-BE49-F238E27FC236}">
                <a16:creationId xmlns:a16="http://schemas.microsoft.com/office/drawing/2014/main" id="{AC047419-86FB-6B4F-8197-1E40CE039C5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620" y="2448821"/>
            <a:ext cx="2809549" cy="2140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2BF1BC-76C4-DB47-9E8E-73FFA8656D3E}"/>
              </a:ext>
            </a:extLst>
          </p:cNvPr>
          <p:cNvSpPr/>
          <p:nvPr/>
        </p:nvSpPr>
        <p:spPr>
          <a:xfrm>
            <a:off x="6878472" y="2150444"/>
            <a:ext cx="2029434" cy="266901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D3360-954F-7148-8537-C5F19751694F}"/>
              </a:ext>
            </a:extLst>
          </p:cNvPr>
          <p:cNvSpPr/>
          <p:nvPr/>
        </p:nvSpPr>
        <p:spPr>
          <a:xfrm>
            <a:off x="3993863" y="2150444"/>
            <a:ext cx="2808042" cy="266901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523641" y="2387345"/>
            <a:ext cx="8415642" cy="33689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rabicPeriod"/>
            </a:pP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Users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pick a </a:t>
            </a:r>
            <a:r>
              <a:rPr lang="en" sz="2100" b="1" dirty="0">
                <a:solidFill>
                  <a:srgbClr val="0000FF"/>
                </a:solidFill>
                <a:highlight>
                  <a:srgbClr val="FFFFFF"/>
                </a:highlight>
              </a:rPr>
              <a:t>seed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for the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each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section;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rabicPeriod"/>
            </a:pP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LSTM-RNN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generate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s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music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clips for each section;</a:t>
            </a:r>
          </a:p>
          <a:p>
            <a:pPr marL="457200" lvl="0" indent="-361950">
              <a:lnSpc>
                <a:spcPct val="105000"/>
              </a:lnSpc>
              <a:buClr>
                <a:srgbClr val="434343"/>
              </a:buClr>
              <a:buAutoNum type="arabicPeriod"/>
            </a:pP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Users 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listen to the clips and choose the one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they</a:t>
            </a:r>
            <a:r>
              <a:rPr lang="e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like;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rabicPeriod"/>
            </a:pP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BandNet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assembles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the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whole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song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according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to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a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music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structure</a:t>
            </a:r>
            <a:r>
              <a:rPr lang="zh-CN" altLang="en-US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en-US" altLang="zh-CN" sz="2100" b="1" dirty="0">
                <a:solidFill>
                  <a:srgbClr val="434343"/>
                </a:solidFill>
                <a:highlight>
                  <a:srgbClr val="FFFFFF"/>
                </a:highlight>
              </a:rPr>
              <a:t>template</a:t>
            </a:r>
            <a:endParaRPr lang="en" sz="2100" b="1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Music Assemble Pipeline</a:t>
            </a:r>
          </a:p>
        </p:txBody>
      </p:sp>
      <p:pic>
        <p:nvPicPr>
          <p:cNvPr id="5" name="Shape 290">
            <a:extLst>
              <a:ext uri="{FF2B5EF4-FFF2-40B4-BE49-F238E27FC236}">
                <a16:creationId xmlns:a16="http://schemas.microsoft.com/office/drawing/2014/main" id="{2C2A9DD1-C82F-5A4D-9D13-0078ABEA54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252"/>
          <a:stretch/>
        </p:blipFill>
        <p:spPr>
          <a:xfrm>
            <a:off x="502918" y="1274926"/>
            <a:ext cx="8044926" cy="92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A30C7-5BA4-3A40-B80A-EC44F8BB8C8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Results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(Subjective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Listening)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Online Media 4" descr="sample-32-measures">
            <a:hlinkClick r:id="" action="ppaction://media"/>
            <a:extLst>
              <a:ext uri="{FF2B5EF4-FFF2-40B4-BE49-F238E27FC236}">
                <a16:creationId xmlns:a16="http://schemas.microsoft.com/office/drawing/2014/main" id="{811D81A5-7F1F-0A44-B754-080FF2DFC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1015" y="355877"/>
            <a:ext cx="812800" cy="812800"/>
          </a:xfrm>
          <a:prstGeom prst="rect">
            <a:avLst/>
          </a:prstGeom>
        </p:spPr>
      </p:pic>
      <p:grpSp>
        <p:nvGrpSpPr>
          <p:cNvPr id="465" name="Group 464">
            <a:extLst>
              <a:ext uri="{FF2B5EF4-FFF2-40B4-BE49-F238E27FC236}">
                <a16:creationId xmlns:a16="http://schemas.microsoft.com/office/drawing/2014/main" id="{E0D5EB02-C2D7-B748-987B-162435B59121}"/>
              </a:ext>
            </a:extLst>
          </p:cNvPr>
          <p:cNvGrpSpPr/>
          <p:nvPr/>
        </p:nvGrpSpPr>
        <p:grpSpPr>
          <a:xfrm>
            <a:off x="9144000" y="6026880"/>
            <a:ext cx="4593330" cy="3491482"/>
            <a:chOff x="13226948" y="27082811"/>
            <a:chExt cx="13364068" cy="3750432"/>
          </a:xfrm>
        </p:grpSpPr>
        <p:sp>
          <p:nvSpPr>
            <p:cNvPr id="375" name="object 2">
              <a:extLst>
                <a:ext uri="{FF2B5EF4-FFF2-40B4-BE49-F238E27FC236}">
                  <a16:creationId xmlns:a16="http://schemas.microsoft.com/office/drawing/2014/main" id="{92E33999-8FB8-7245-9FA0-D086BED89D25}"/>
                </a:ext>
              </a:extLst>
            </p:cNvPr>
            <p:cNvSpPr/>
            <p:nvPr/>
          </p:nvSpPr>
          <p:spPr>
            <a:xfrm>
              <a:off x="15607440" y="27082811"/>
              <a:ext cx="0" cy="3750079"/>
            </a:xfrm>
            <a:custGeom>
              <a:avLst/>
              <a:gdLst/>
              <a:ahLst/>
              <a:cxnLst/>
              <a:rect l="l" t="t" r="r" b="b"/>
              <a:pathLst>
                <a:path h="2131060">
                  <a:moveTo>
                    <a:pt x="0" y="2130651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76" name="object 3">
              <a:extLst>
                <a:ext uri="{FF2B5EF4-FFF2-40B4-BE49-F238E27FC236}">
                  <a16:creationId xmlns:a16="http://schemas.microsoft.com/office/drawing/2014/main" id="{62E7DC07-87E7-6E42-A191-2BC35058C992}"/>
                </a:ext>
              </a:extLst>
            </p:cNvPr>
            <p:cNvSpPr/>
            <p:nvPr/>
          </p:nvSpPr>
          <p:spPr>
            <a:xfrm>
              <a:off x="19085375" y="27082811"/>
              <a:ext cx="0" cy="3750079"/>
            </a:xfrm>
            <a:custGeom>
              <a:avLst/>
              <a:gdLst/>
              <a:ahLst/>
              <a:cxnLst/>
              <a:rect l="l" t="t" r="r" b="b"/>
              <a:pathLst>
                <a:path h="2131060">
                  <a:moveTo>
                    <a:pt x="0" y="2130651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77" name="object 4">
              <a:extLst>
                <a:ext uri="{FF2B5EF4-FFF2-40B4-BE49-F238E27FC236}">
                  <a16:creationId xmlns:a16="http://schemas.microsoft.com/office/drawing/2014/main" id="{235C6312-0AAB-634C-B667-071077F35136}"/>
                </a:ext>
              </a:extLst>
            </p:cNvPr>
            <p:cNvSpPr/>
            <p:nvPr/>
          </p:nvSpPr>
          <p:spPr>
            <a:xfrm>
              <a:off x="22563308" y="27082811"/>
              <a:ext cx="0" cy="2754453"/>
            </a:xfrm>
            <a:custGeom>
              <a:avLst/>
              <a:gdLst/>
              <a:ahLst/>
              <a:cxnLst/>
              <a:rect l="l" t="t" r="r" b="b"/>
              <a:pathLst>
                <a:path h="1565275">
                  <a:moveTo>
                    <a:pt x="0" y="0"/>
                  </a:moveTo>
                  <a:lnTo>
                    <a:pt x="0" y="1565177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78" name="object 5">
              <a:extLst>
                <a:ext uri="{FF2B5EF4-FFF2-40B4-BE49-F238E27FC236}">
                  <a16:creationId xmlns:a16="http://schemas.microsoft.com/office/drawing/2014/main" id="{FE68DAC5-7F29-534A-A585-AD1C291C9CA3}"/>
                </a:ext>
              </a:extLst>
            </p:cNvPr>
            <p:cNvSpPr/>
            <p:nvPr/>
          </p:nvSpPr>
          <p:spPr>
            <a:xfrm>
              <a:off x="22563308" y="30749066"/>
              <a:ext cx="0" cy="83807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25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79" name="object 6">
              <a:extLst>
                <a:ext uri="{FF2B5EF4-FFF2-40B4-BE49-F238E27FC236}">
                  <a16:creationId xmlns:a16="http://schemas.microsoft.com/office/drawing/2014/main" id="{9C09A6E3-77D0-FE42-A3C2-2EFF71FEB973}"/>
                </a:ext>
              </a:extLst>
            </p:cNvPr>
            <p:cNvSpPr/>
            <p:nvPr/>
          </p:nvSpPr>
          <p:spPr>
            <a:xfrm>
              <a:off x="26041242" y="27082811"/>
              <a:ext cx="0" cy="2754453"/>
            </a:xfrm>
            <a:custGeom>
              <a:avLst/>
              <a:gdLst/>
              <a:ahLst/>
              <a:cxnLst/>
              <a:rect l="l" t="t" r="r" b="b"/>
              <a:pathLst>
                <a:path h="1565275">
                  <a:moveTo>
                    <a:pt x="0" y="0"/>
                  </a:moveTo>
                  <a:lnTo>
                    <a:pt x="0" y="1565177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0" name="object 7">
              <a:extLst>
                <a:ext uri="{FF2B5EF4-FFF2-40B4-BE49-F238E27FC236}">
                  <a16:creationId xmlns:a16="http://schemas.microsoft.com/office/drawing/2014/main" id="{A0212697-9D54-4F4D-ACE0-11DAB46CA956}"/>
                </a:ext>
              </a:extLst>
            </p:cNvPr>
            <p:cNvSpPr/>
            <p:nvPr/>
          </p:nvSpPr>
          <p:spPr>
            <a:xfrm>
              <a:off x="26041242" y="30749066"/>
              <a:ext cx="0" cy="83807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25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1" name="object 8">
              <a:extLst>
                <a:ext uri="{FF2B5EF4-FFF2-40B4-BE49-F238E27FC236}">
                  <a16:creationId xmlns:a16="http://schemas.microsoft.com/office/drawing/2014/main" id="{7B59AD0F-4F9C-A548-BE12-5A692AC0C6B5}"/>
                </a:ext>
              </a:extLst>
            </p:cNvPr>
            <p:cNvSpPr/>
            <p:nvPr/>
          </p:nvSpPr>
          <p:spPr>
            <a:xfrm>
              <a:off x="26363868" y="30519724"/>
              <a:ext cx="95447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93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2" name="object 9">
              <a:extLst>
                <a:ext uri="{FF2B5EF4-FFF2-40B4-BE49-F238E27FC236}">
                  <a16:creationId xmlns:a16="http://schemas.microsoft.com/office/drawing/2014/main" id="{E5A7A3D2-A662-F345-A026-F8558C015490}"/>
                </a:ext>
              </a:extLst>
            </p:cNvPr>
            <p:cNvSpPr/>
            <p:nvPr/>
          </p:nvSpPr>
          <p:spPr>
            <a:xfrm>
              <a:off x="15190033" y="30519724"/>
              <a:ext cx="6826339" cy="0"/>
            </a:xfrm>
            <a:custGeom>
              <a:avLst/>
              <a:gdLst/>
              <a:ahLst/>
              <a:cxnLst/>
              <a:rect l="l" t="t" r="r" b="b"/>
              <a:pathLst>
                <a:path w="3406140">
                  <a:moveTo>
                    <a:pt x="0" y="0"/>
                  </a:moveTo>
                  <a:lnTo>
                    <a:pt x="3405654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3" name="object 10">
              <a:extLst>
                <a:ext uri="{FF2B5EF4-FFF2-40B4-BE49-F238E27FC236}">
                  <a16:creationId xmlns:a16="http://schemas.microsoft.com/office/drawing/2014/main" id="{F5720A41-0D24-B94F-9827-F75BA9D9D0B6}"/>
                </a:ext>
              </a:extLst>
            </p:cNvPr>
            <p:cNvSpPr/>
            <p:nvPr/>
          </p:nvSpPr>
          <p:spPr>
            <a:xfrm>
              <a:off x="15190033" y="28957490"/>
              <a:ext cx="11269060" cy="0"/>
            </a:xfrm>
            <a:custGeom>
              <a:avLst/>
              <a:gdLst/>
              <a:ahLst/>
              <a:cxnLst/>
              <a:rect l="l" t="t" r="r" b="b"/>
              <a:pathLst>
                <a:path w="5622925">
                  <a:moveTo>
                    <a:pt x="0" y="0"/>
                  </a:moveTo>
                  <a:lnTo>
                    <a:pt x="5622704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4" name="object 11">
              <a:extLst>
                <a:ext uri="{FF2B5EF4-FFF2-40B4-BE49-F238E27FC236}">
                  <a16:creationId xmlns:a16="http://schemas.microsoft.com/office/drawing/2014/main" id="{EAC826D8-D4EA-E543-A739-3DA4F8BC32CA}"/>
                </a:ext>
              </a:extLst>
            </p:cNvPr>
            <p:cNvSpPr/>
            <p:nvPr/>
          </p:nvSpPr>
          <p:spPr>
            <a:xfrm>
              <a:off x="15190033" y="27395257"/>
              <a:ext cx="11269060" cy="0"/>
            </a:xfrm>
            <a:custGeom>
              <a:avLst/>
              <a:gdLst/>
              <a:ahLst/>
              <a:cxnLst/>
              <a:rect l="l" t="t" r="r" b="b"/>
              <a:pathLst>
                <a:path w="5622925">
                  <a:moveTo>
                    <a:pt x="0" y="0"/>
                  </a:moveTo>
                  <a:lnTo>
                    <a:pt x="5622704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5" name="object 12">
              <a:extLst>
                <a:ext uri="{FF2B5EF4-FFF2-40B4-BE49-F238E27FC236}">
                  <a16:creationId xmlns:a16="http://schemas.microsoft.com/office/drawing/2014/main" id="{A5EDB963-1226-C348-9B8F-C1E76F4014ED}"/>
                </a:ext>
              </a:extLst>
            </p:cNvPr>
            <p:cNvSpPr/>
            <p:nvPr/>
          </p:nvSpPr>
          <p:spPr>
            <a:xfrm>
              <a:off x="15607440" y="30737144"/>
              <a:ext cx="0" cy="96099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0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6" name="object 13">
              <a:extLst>
                <a:ext uri="{FF2B5EF4-FFF2-40B4-BE49-F238E27FC236}">
                  <a16:creationId xmlns:a16="http://schemas.microsoft.com/office/drawing/2014/main" id="{E58B4511-5C92-4B46-B78C-F2E1E44E7FE6}"/>
                </a:ext>
              </a:extLst>
            </p:cNvPr>
            <p:cNvSpPr/>
            <p:nvPr/>
          </p:nvSpPr>
          <p:spPr>
            <a:xfrm>
              <a:off x="19085375" y="30737144"/>
              <a:ext cx="0" cy="96099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0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7" name="object 14">
              <a:extLst>
                <a:ext uri="{FF2B5EF4-FFF2-40B4-BE49-F238E27FC236}">
                  <a16:creationId xmlns:a16="http://schemas.microsoft.com/office/drawing/2014/main" id="{E8672DB9-4DCB-4844-A394-720F64B3D5D0}"/>
                </a:ext>
              </a:extLst>
            </p:cNvPr>
            <p:cNvSpPr/>
            <p:nvPr/>
          </p:nvSpPr>
          <p:spPr>
            <a:xfrm>
              <a:off x="22563308" y="30749066"/>
              <a:ext cx="0" cy="83807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2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8" name="object 15">
              <a:extLst>
                <a:ext uri="{FF2B5EF4-FFF2-40B4-BE49-F238E27FC236}">
                  <a16:creationId xmlns:a16="http://schemas.microsoft.com/office/drawing/2014/main" id="{DF845307-28A2-144D-AC57-06012001CACC}"/>
                </a:ext>
              </a:extLst>
            </p:cNvPr>
            <p:cNvSpPr/>
            <p:nvPr/>
          </p:nvSpPr>
          <p:spPr>
            <a:xfrm>
              <a:off x="26041242" y="30749066"/>
              <a:ext cx="0" cy="83807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2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89" name="object 16">
              <a:extLst>
                <a:ext uri="{FF2B5EF4-FFF2-40B4-BE49-F238E27FC236}">
                  <a16:creationId xmlns:a16="http://schemas.microsoft.com/office/drawing/2014/main" id="{C8D1FED4-0AB7-3C4E-96CC-D0B38F8B79C6}"/>
                </a:ext>
              </a:extLst>
            </p:cNvPr>
            <p:cNvSpPr/>
            <p:nvPr/>
          </p:nvSpPr>
          <p:spPr>
            <a:xfrm>
              <a:off x="15607440" y="27082811"/>
              <a:ext cx="0" cy="96099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00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0" name="object 17">
              <a:extLst>
                <a:ext uri="{FF2B5EF4-FFF2-40B4-BE49-F238E27FC236}">
                  <a16:creationId xmlns:a16="http://schemas.microsoft.com/office/drawing/2014/main" id="{EB155A23-2403-6944-8ACD-8F9B7E256EAD}"/>
                </a:ext>
              </a:extLst>
            </p:cNvPr>
            <p:cNvSpPr/>
            <p:nvPr/>
          </p:nvSpPr>
          <p:spPr>
            <a:xfrm>
              <a:off x="19085375" y="27082811"/>
              <a:ext cx="0" cy="96099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00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1" name="object 18">
              <a:extLst>
                <a:ext uri="{FF2B5EF4-FFF2-40B4-BE49-F238E27FC236}">
                  <a16:creationId xmlns:a16="http://schemas.microsoft.com/office/drawing/2014/main" id="{BF3F0470-C079-DB49-84C9-3EC0B5606ACA}"/>
                </a:ext>
              </a:extLst>
            </p:cNvPr>
            <p:cNvSpPr/>
            <p:nvPr/>
          </p:nvSpPr>
          <p:spPr>
            <a:xfrm>
              <a:off x="22563308" y="27082811"/>
              <a:ext cx="0" cy="96099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00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2" name="object 19">
              <a:extLst>
                <a:ext uri="{FF2B5EF4-FFF2-40B4-BE49-F238E27FC236}">
                  <a16:creationId xmlns:a16="http://schemas.microsoft.com/office/drawing/2014/main" id="{FC222BAE-2FDF-034D-8123-1BC92066634F}"/>
                </a:ext>
              </a:extLst>
            </p:cNvPr>
            <p:cNvSpPr/>
            <p:nvPr/>
          </p:nvSpPr>
          <p:spPr>
            <a:xfrm>
              <a:off x="26041242" y="27082811"/>
              <a:ext cx="0" cy="96099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00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3" name="object 20">
              <a:extLst>
                <a:ext uri="{FF2B5EF4-FFF2-40B4-BE49-F238E27FC236}">
                  <a16:creationId xmlns:a16="http://schemas.microsoft.com/office/drawing/2014/main" id="{1298EAE7-DEF5-B942-A64F-890EF65A9AD6}"/>
                </a:ext>
              </a:extLst>
            </p:cNvPr>
            <p:cNvSpPr/>
            <p:nvPr/>
          </p:nvSpPr>
          <p:spPr>
            <a:xfrm>
              <a:off x="15190033" y="30519724"/>
              <a:ext cx="1094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1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4" name="object 21">
              <a:extLst>
                <a:ext uri="{FF2B5EF4-FFF2-40B4-BE49-F238E27FC236}">
                  <a16:creationId xmlns:a16="http://schemas.microsoft.com/office/drawing/2014/main" id="{D8084BB0-2B60-884D-8344-B282F2B4134F}"/>
                </a:ext>
              </a:extLst>
            </p:cNvPr>
            <p:cNvSpPr/>
            <p:nvPr/>
          </p:nvSpPr>
          <p:spPr>
            <a:xfrm>
              <a:off x="15190033" y="28957490"/>
              <a:ext cx="1094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1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5" name="object 22">
              <a:extLst>
                <a:ext uri="{FF2B5EF4-FFF2-40B4-BE49-F238E27FC236}">
                  <a16:creationId xmlns:a16="http://schemas.microsoft.com/office/drawing/2014/main" id="{0CF06263-3AB4-644B-8302-2128D99A700B}"/>
                </a:ext>
              </a:extLst>
            </p:cNvPr>
            <p:cNvSpPr/>
            <p:nvPr/>
          </p:nvSpPr>
          <p:spPr>
            <a:xfrm>
              <a:off x="15190033" y="27395257"/>
              <a:ext cx="1094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1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6" name="object 23">
              <a:extLst>
                <a:ext uri="{FF2B5EF4-FFF2-40B4-BE49-F238E27FC236}">
                  <a16:creationId xmlns:a16="http://schemas.microsoft.com/office/drawing/2014/main" id="{6965A1AE-9FA8-984A-BB14-1E2131B12658}"/>
                </a:ext>
              </a:extLst>
            </p:cNvPr>
            <p:cNvSpPr/>
            <p:nvPr/>
          </p:nvSpPr>
          <p:spPr>
            <a:xfrm>
              <a:off x="26363868" y="30519724"/>
              <a:ext cx="95447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93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7" name="object 24">
              <a:extLst>
                <a:ext uri="{FF2B5EF4-FFF2-40B4-BE49-F238E27FC236}">
                  <a16:creationId xmlns:a16="http://schemas.microsoft.com/office/drawing/2014/main" id="{E1CA232B-59D5-D043-8F49-92C62BA914B1}"/>
                </a:ext>
              </a:extLst>
            </p:cNvPr>
            <p:cNvSpPr/>
            <p:nvPr/>
          </p:nvSpPr>
          <p:spPr>
            <a:xfrm>
              <a:off x="26350406" y="28957490"/>
              <a:ext cx="1094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8" name="object 25">
              <a:extLst>
                <a:ext uri="{FF2B5EF4-FFF2-40B4-BE49-F238E27FC236}">
                  <a16:creationId xmlns:a16="http://schemas.microsoft.com/office/drawing/2014/main" id="{E76E41DA-B698-6D4C-B7B5-8540949BF66A}"/>
                </a:ext>
              </a:extLst>
            </p:cNvPr>
            <p:cNvSpPr/>
            <p:nvPr/>
          </p:nvSpPr>
          <p:spPr>
            <a:xfrm>
              <a:off x="26350406" y="27395257"/>
              <a:ext cx="1094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399" name="object 26">
              <a:extLst>
                <a:ext uri="{FF2B5EF4-FFF2-40B4-BE49-F238E27FC236}">
                  <a16:creationId xmlns:a16="http://schemas.microsoft.com/office/drawing/2014/main" id="{3E4DB5E6-A1AA-2C45-8ED4-27182D43C3D8}"/>
                </a:ext>
              </a:extLst>
            </p:cNvPr>
            <p:cNvSpPr/>
            <p:nvPr/>
          </p:nvSpPr>
          <p:spPr>
            <a:xfrm>
              <a:off x="15190033" y="27082811"/>
              <a:ext cx="11269060" cy="3750079"/>
            </a:xfrm>
            <a:custGeom>
              <a:avLst/>
              <a:gdLst/>
              <a:ahLst/>
              <a:cxnLst/>
              <a:rect l="l" t="t" r="r" b="b"/>
              <a:pathLst>
                <a:path w="5622925" h="2131060">
                  <a:moveTo>
                    <a:pt x="0" y="2130651"/>
                  </a:moveTo>
                  <a:lnTo>
                    <a:pt x="0" y="0"/>
                  </a:lnTo>
                  <a:lnTo>
                    <a:pt x="5622704" y="0"/>
                  </a:lnTo>
                  <a:lnTo>
                    <a:pt x="5622704" y="2130651"/>
                  </a:lnTo>
                  <a:lnTo>
                    <a:pt x="0" y="2130651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00" name="object 27">
              <a:extLst>
                <a:ext uri="{FF2B5EF4-FFF2-40B4-BE49-F238E27FC236}">
                  <a16:creationId xmlns:a16="http://schemas.microsoft.com/office/drawing/2014/main" id="{C3C0699E-0A62-914E-B78E-BCBB1AB4A843}"/>
                </a:ext>
              </a:extLst>
            </p:cNvPr>
            <p:cNvSpPr txBox="1"/>
            <p:nvPr/>
          </p:nvSpPr>
          <p:spPr>
            <a:xfrm>
              <a:off x="14490179" y="30332912"/>
              <a:ext cx="178166" cy="40981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400" spc="-60" dirty="0">
                  <a:solidFill>
                    <a:schemeClr val="tx1"/>
                  </a:solidFill>
                  <a:latin typeface="Georgia Pro" panose="02040502050405020303" pitchFamily="18" charset="0"/>
                  <a:cs typeface="Arial"/>
                </a:rPr>
                <a:t>2</a:t>
              </a:r>
              <a:endParaRPr sz="2400" dirty="0">
                <a:solidFill>
                  <a:schemeClr val="tx1"/>
                </a:solidFill>
                <a:latin typeface="Georgia Pro" panose="02040502050405020303" pitchFamily="18" charset="0"/>
                <a:cs typeface="Arial"/>
              </a:endParaRPr>
            </a:p>
          </p:txBody>
        </p:sp>
        <p:sp>
          <p:nvSpPr>
            <p:cNvPr id="401" name="object 28">
              <a:extLst>
                <a:ext uri="{FF2B5EF4-FFF2-40B4-BE49-F238E27FC236}">
                  <a16:creationId xmlns:a16="http://schemas.microsoft.com/office/drawing/2014/main" id="{A318A394-AC12-884E-B201-B873CCF2F758}"/>
                </a:ext>
              </a:extLst>
            </p:cNvPr>
            <p:cNvSpPr txBox="1"/>
            <p:nvPr/>
          </p:nvSpPr>
          <p:spPr>
            <a:xfrm>
              <a:off x="14490179" y="28770685"/>
              <a:ext cx="178166" cy="40981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400" spc="-60" dirty="0">
                  <a:solidFill>
                    <a:schemeClr val="tx1"/>
                  </a:solidFill>
                  <a:latin typeface="Georgia Pro" panose="02040502050405020303" pitchFamily="18" charset="0"/>
                  <a:cs typeface="Arial"/>
                </a:rPr>
                <a:t>3</a:t>
              </a:r>
              <a:endParaRPr sz="2400" dirty="0">
                <a:solidFill>
                  <a:schemeClr val="tx1"/>
                </a:solidFill>
                <a:latin typeface="Georgia Pro" panose="02040502050405020303" pitchFamily="18" charset="0"/>
                <a:cs typeface="Arial"/>
              </a:endParaRPr>
            </a:p>
          </p:txBody>
        </p:sp>
        <p:sp>
          <p:nvSpPr>
            <p:cNvPr id="402" name="object 29">
              <a:extLst>
                <a:ext uri="{FF2B5EF4-FFF2-40B4-BE49-F238E27FC236}">
                  <a16:creationId xmlns:a16="http://schemas.microsoft.com/office/drawing/2014/main" id="{D68E4E9A-5FB2-384C-B7A9-A1772702B4EB}"/>
                </a:ext>
              </a:extLst>
            </p:cNvPr>
            <p:cNvSpPr txBox="1"/>
            <p:nvPr/>
          </p:nvSpPr>
          <p:spPr>
            <a:xfrm>
              <a:off x="14490179" y="27208479"/>
              <a:ext cx="178166" cy="40981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400" spc="-60" dirty="0">
                  <a:solidFill>
                    <a:schemeClr val="tx1"/>
                  </a:solidFill>
                  <a:latin typeface="Georgia Pro" panose="02040502050405020303" pitchFamily="18" charset="0"/>
                  <a:cs typeface="Arial"/>
                </a:rPr>
                <a:t>4</a:t>
              </a:r>
              <a:endParaRPr sz="2400">
                <a:solidFill>
                  <a:schemeClr val="tx1"/>
                </a:solidFill>
                <a:latin typeface="Georgia Pro" panose="02040502050405020303" pitchFamily="18" charset="0"/>
                <a:cs typeface="Arial"/>
              </a:endParaRPr>
            </a:p>
          </p:txBody>
        </p:sp>
        <p:sp>
          <p:nvSpPr>
            <p:cNvPr id="403" name="object 30">
              <a:extLst>
                <a:ext uri="{FF2B5EF4-FFF2-40B4-BE49-F238E27FC236}">
                  <a16:creationId xmlns:a16="http://schemas.microsoft.com/office/drawing/2014/main" id="{90C7E18B-6FED-ED4A-9141-0F67D500C6D8}"/>
                </a:ext>
              </a:extLst>
            </p:cNvPr>
            <p:cNvSpPr/>
            <p:nvPr/>
          </p:nvSpPr>
          <p:spPr>
            <a:xfrm>
              <a:off x="16476925" y="29250410"/>
              <a:ext cx="0" cy="98333"/>
            </a:xfrm>
            <a:custGeom>
              <a:avLst/>
              <a:gdLst/>
              <a:ahLst/>
              <a:cxnLst/>
              <a:rect l="l" t="t" r="r" b="b"/>
              <a:pathLst>
                <a:path h="55880">
                  <a:moveTo>
                    <a:pt x="0" y="0"/>
                  </a:moveTo>
                  <a:lnTo>
                    <a:pt x="0" y="55485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04" name="object 31">
              <a:extLst>
                <a:ext uri="{FF2B5EF4-FFF2-40B4-BE49-F238E27FC236}">
                  <a16:creationId xmlns:a16="http://schemas.microsoft.com/office/drawing/2014/main" id="{46C6E101-7AA5-E742-B6A9-A4ACC8167B46}"/>
                </a:ext>
              </a:extLst>
            </p:cNvPr>
            <p:cNvSpPr/>
            <p:nvPr/>
          </p:nvSpPr>
          <p:spPr>
            <a:xfrm>
              <a:off x="16198690" y="29348049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05" name="object 32">
              <a:extLst>
                <a:ext uri="{FF2B5EF4-FFF2-40B4-BE49-F238E27FC236}">
                  <a16:creationId xmlns:a16="http://schemas.microsoft.com/office/drawing/2014/main" id="{EE283BDD-E902-F341-A02E-F04D1C3E50CA}"/>
                </a:ext>
              </a:extLst>
            </p:cNvPr>
            <p:cNvSpPr/>
            <p:nvPr/>
          </p:nvSpPr>
          <p:spPr>
            <a:xfrm>
              <a:off x="16476925" y="28371653"/>
              <a:ext cx="0" cy="244716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13871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06" name="object 33">
              <a:extLst>
                <a:ext uri="{FF2B5EF4-FFF2-40B4-BE49-F238E27FC236}">
                  <a16:creationId xmlns:a16="http://schemas.microsoft.com/office/drawing/2014/main" id="{116CE753-7A98-AA4C-A9F3-D7477B673AAC}"/>
                </a:ext>
              </a:extLst>
            </p:cNvPr>
            <p:cNvSpPr/>
            <p:nvPr/>
          </p:nvSpPr>
          <p:spPr>
            <a:xfrm>
              <a:off x="16198690" y="28371653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07" name="object 34">
              <a:extLst>
                <a:ext uri="{FF2B5EF4-FFF2-40B4-BE49-F238E27FC236}">
                  <a16:creationId xmlns:a16="http://schemas.microsoft.com/office/drawing/2014/main" id="{DE5CB53B-C1DA-A444-854E-3272C5A40717}"/>
                </a:ext>
              </a:extLst>
            </p:cNvPr>
            <p:cNvSpPr/>
            <p:nvPr/>
          </p:nvSpPr>
          <p:spPr>
            <a:xfrm>
              <a:off x="16129131" y="28615751"/>
              <a:ext cx="696124" cy="634698"/>
            </a:xfrm>
            <a:custGeom>
              <a:avLst/>
              <a:gdLst/>
              <a:ahLst/>
              <a:cxnLst/>
              <a:rect l="l" t="t" r="r" b="b"/>
              <a:pathLst>
                <a:path w="347344" h="360680">
                  <a:moveTo>
                    <a:pt x="0" y="360657"/>
                  </a:moveTo>
                  <a:lnTo>
                    <a:pt x="0" y="0"/>
                  </a:lnTo>
                  <a:lnTo>
                    <a:pt x="347076" y="0"/>
                  </a:lnTo>
                  <a:lnTo>
                    <a:pt x="347076" y="360657"/>
                  </a:lnTo>
                  <a:lnTo>
                    <a:pt x="0" y="360657"/>
                  </a:lnTo>
                  <a:close/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08" name="object 35">
              <a:extLst>
                <a:ext uri="{FF2B5EF4-FFF2-40B4-BE49-F238E27FC236}">
                  <a16:creationId xmlns:a16="http://schemas.microsoft.com/office/drawing/2014/main" id="{D6B5E4BA-56CC-9A4B-879A-EA39C5C70595}"/>
                </a:ext>
              </a:extLst>
            </p:cNvPr>
            <p:cNvSpPr/>
            <p:nvPr/>
          </p:nvSpPr>
          <p:spPr>
            <a:xfrm>
              <a:off x="16129131" y="28615751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4">
                  <a:moveTo>
                    <a:pt x="0" y="0"/>
                  </a:moveTo>
                  <a:lnTo>
                    <a:pt x="347076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09" name="object 36">
              <a:extLst>
                <a:ext uri="{FF2B5EF4-FFF2-40B4-BE49-F238E27FC236}">
                  <a16:creationId xmlns:a16="http://schemas.microsoft.com/office/drawing/2014/main" id="{5D309A82-2E59-BD4E-A815-623636466A33}"/>
                </a:ext>
              </a:extLst>
            </p:cNvPr>
            <p:cNvSpPr/>
            <p:nvPr/>
          </p:nvSpPr>
          <p:spPr>
            <a:xfrm>
              <a:off x="17346408" y="29006310"/>
              <a:ext cx="0" cy="49167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742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0" name="object 37">
              <a:extLst>
                <a:ext uri="{FF2B5EF4-FFF2-40B4-BE49-F238E27FC236}">
                  <a16:creationId xmlns:a16="http://schemas.microsoft.com/office/drawing/2014/main" id="{BDCD0B6D-CE94-E649-A823-4CF71A1E7638}"/>
                </a:ext>
              </a:extLst>
            </p:cNvPr>
            <p:cNvSpPr/>
            <p:nvPr/>
          </p:nvSpPr>
          <p:spPr>
            <a:xfrm>
              <a:off x="17068173" y="29055130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1" name="object 38">
              <a:extLst>
                <a:ext uri="{FF2B5EF4-FFF2-40B4-BE49-F238E27FC236}">
                  <a16:creationId xmlns:a16="http://schemas.microsoft.com/office/drawing/2014/main" id="{2112E92A-073E-8F47-ADA8-545E0DE74F5A}"/>
                </a:ext>
              </a:extLst>
            </p:cNvPr>
            <p:cNvSpPr/>
            <p:nvPr/>
          </p:nvSpPr>
          <p:spPr>
            <a:xfrm>
              <a:off x="17346408" y="28664571"/>
              <a:ext cx="0" cy="293883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16645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2" name="object 39">
              <a:extLst>
                <a:ext uri="{FF2B5EF4-FFF2-40B4-BE49-F238E27FC236}">
                  <a16:creationId xmlns:a16="http://schemas.microsoft.com/office/drawing/2014/main" id="{F7311F88-F957-B445-ADDD-BD2ADF4375CC}"/>
                </a:ext>
              </a:extLst>
            </p:cNvPr>
            <p:cNvSpPr/>
            <p:nvPr/>
          </p:nvSpPr>
          <p:spPr>
            <a:xfrm>
              <a:off x="17068173" y="28664571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3" name="object 40">
              <a:extLst>
                <a:ext uri="{FF2B5EF4-FFF2-40B4-BE49-F238E27FC236}">
                  <a16:creationId xmlns:a16="http://schemas.microsoft.com/office/drawing/2014/main" id="{A1312056-49D7-B143-BB21-9FBFAF03A423}"/>
                </a:ext>
              </a:extLst>
            </p:cNvPr>
            <p:cNvSpPr/>
            <p:nvPr/>
          </p:nvSpPr>
          <p:spPr>
            <a:xfrm>
              <a:off x="16998613" y="28957490"/>
              <a:ext cx="696124" cy="49167"/>
            </a:xfrm>
            <a:custGeom>
              <a:avLst/>
              <a:gdLst/>
              <a:ahLst/>
              <a:cxnLst/>
              <a:rect l="l" t="t" r="r" b="b"/>
              <a:pathLst>
                <a:path w="347344" h="27939">
                  <a:moveTo>
                    <a:pt x="0" y="27742"/>
                  </a:moveTo>
                  <a:lnTo>
                    <a:pt x="0" y="0"/>
                  </a:lnTo>
                  <a:lnTo>
                    <a:pt x="347077" y="0"/>
                  </a:lnTo>
                  <a:lnTo>
                    <a:pt x="347077" y="27742"/>
                  </a:lnTo>
                  <a:lnTo>
                    <a:pt x="0" y="27742"/>
                  </a:lnTo>
                  <a:close/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4" name="object 41">
              <a:extLst>
                <a:ext uri="{FF2B5EF4-FFF2-40B4-BE49-F238E27FC236}">
                  <a16:creationId xmlns:a16="http://schemas.microsoft.com/office/drawing/2014/main" id="{34CE42E8-C2D8-B74D-BE14-777DAED29FFD}"/>
                </a:ext>
              </a:extLst>
            </p:cNvPr>
            <p:cNvSpPr/>
            <p:nvPr/>
          </p:nvSpPr>
          <p:spPr>
            <a:xfrm>
              <a:off x="16998613" y="28957490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4">
                  <a:moveTo>
                    <a:pt x="0" y="0"/>
                  </a:moveTo>
                  <a:lnTo>
                    <a:pt x="347077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5" name="object 42">
              <a:extLst>
                <a:ext uri="{FF2B5EF4-FFF2-40B4-BE49-F238E27FC236}">
                  <a16:creationId xmlns:a16="http://schemas.microsoft.com/office/drawing/2014/main" id="{663FBE1E-B9EA-9B43-917A-2B67C54167C6}"/>
                </a:ext>
              </a:extLst>
            </p:cNvPr>
            <p:cNvSpPr/>
            <p:nvPr/>
          </p:nvSpPr>
          <p:spPr>
            <a:xfrm>
              <a:off x="18215891" y="28837318"/>
              <a:ext cx="0" cy="42462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0"/>
                  </a:moveTo>
                  <a:lnTo>
                    <a:pt x="0" y="23901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6" name="object 43">
              <a:extLst>
                <a:ext uri="{FF2B5EF4-FFF2-40B4-BE49-F238E27FC236}">
                  <a16:creationId xmlns:a16="http://schemas.microsoft.com/office/drawing/2014/main" id="{EDF99F70-963C-1C43-B5BF-76ACF35749C0}"/>
                </a:ext>
              </a:extLst>
            </p:cNvPr>
            <p:cNvSpPr/>
            <p:nvPr/>
          </p:nvSpPr>
          <p:spPr>
            <a:xfrm>
              <a:off x="17937655" y="28879379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7" name="object 44">
              <a:extLst>
                <a:ext uri="{FF2B5EF4-FFF2-40B4-BE49-F238E27FC236}">
                  <a16:creationId xmlns:a16="http://schemas.microsoft.com/office/drawing/2014/main" id="{DF51EF33-5915-5249-824C-9F6C801C8386}"/>
                </a:ext>
              </a:extLst>
            </p:cNvPr>
            <p:cNvSpPr/>
            <p:nvPr/>
          </p:nvSpPr>
          <p:spPr>
            <a:xfrm>
              <a:off x="18215891" y="28280522"/>
              <a:ext cx="0" cy="91627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78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8" name="object 45">
              <a:extLst>
                <a:ext uri="{FF2B5EF4-FFF2-40B4-BE49-F238E27FC236}">
                  <a16:creationId xmlns:a16="http://schemas.microsoft.com/office/drawing/2014/main" id="{245A959A-19B7-D346-BEC6-D515749C033A}"/>
                </a:ext>
              </a:extLst>
            </p:cNvPr>
            <p:cNvSpPr/>
            <p:nvPr/>
          </p:nvSpPr>
          <p:spPr>
            <a:xfrm>
              <a:off x="17937655" y="28280522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19" name="object 46">
              <a:extLst>
                <a:ext uri="{FF2B5EF4-FFF2-40B4-BE49-F238E27FC236}">
                  <a16:creationId xmlns:a16="http://schemas.microsoft.com/office/drawing/2014/main" id="{6306368B-29BD-3249-84CE-8E1A11BFD182}"/>
                </a:ext>
              </a:extLst>
            </p:cNvPr>
            <p:cNvSpPr/>
            <p:nvPr/>
          </p:nvSpPr>
          <p:spPr>
            <a:xfrm>
              <a:off x="17868098" y="28371653"/>
              <a:ext cx="696124" cy="465966"/>
            </a:xfrm>
            <a:custGeom>
              <a:avLst/>
              <a:gdLst/>
              <a:ahLst/>
              <a:cxnLst/>
              <a:rect l="l" t="t" r="r" b="b"/>
              <a:pathLst>
                <a:path w="347344" h="264794">
                  <a:moveTo>
                    <a:pt x="0" y="264624"/>
                  </a:moveTo>
                  <a:lnTo>
                    <a:pt x="0" y="0"/>
                  </a:lnTo>
                  <a:lnTo>
                    <a:pt x="347076" y="0"/>
                  </a:lnTo>
                  <a:lnTo>
                    <a:pt x="347076" y="264624"/>
                  </a:lnTo>
                  <a:lnTo>
                    <a:pt x="0" y="264624"/>
                  </a:lnTo>
                  <a:close/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0" name="object 47">
              <a:extLst>
                <a:ext uri="{FF2B5EF4-FFF2-40B4-BE49-F238E27FC236}">
                  <a16:creationId xmlns:a16="http://schemas.microsoft.com/office/drawing/2014/main" id="{001D9F0E-6743-1241-9B8B-B0EA3E23BA63}"/>
                </a:ext>
              </a:extLst>
            </p:cNvPr>
            <p:cNvSpPr/>
            <p:nvPr/>
          </p:nvSpPr>
          <p:spPr>
            <a:xfrm>
              <a:off x="17868098" y="28697117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4">
                  <a:moveTo>
                    <a:pt x="0" y="0"/>
                  </a:moveTo>
                  <a:lnTo>
                    <a:pt x="347076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1" name="object 48">
              <a:extLst>
                <a:ext uri="{FF2B5EF4-FFF2-40B4-BE49-F238E27FC236}">
                  <a16:creationId xmlns:a16="http://schemas.microsoft.com/office/drawing/2014/main" id="{E799944B-982A-A04D-AECD-B1058390C35B}"/>
                </a:ext>
              </a:extLst>
            </p:cNvPr>
            <p:cNvSpPr/>
            <p:nvPr/>
          </p:nvSpPr>
          <p:spPr>
            <a:xfrm>
              <a:off x="19954858" y="28664571"/>
              <a:ext cx="0" cy="537482"/>
            </a:xfrm>
            <a:custGeom>
              <a:avLst/>
              <a:gdLst/>
              <a:ahLst/>
              <a:cxnLst/>
              <a:rect l="l" t="t" r="r" b="b"/>
              <a:pathLst>
                <a:path h="305435">
                  <a:moveTo>
                    <a:pt x="0" y="0"/>
                  </a:moveTo>
                  <a:lnTo>
                    <a:pt x="0" y="305171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2" name="object 49">
              <a:extLst>
                <a:ext uri="{FF2B5EF4-FFF2-40B4-BE49-F238E27FC236}">
                  <a16:creationId xmlns:a16="http://schemas.microsoft.com/office/drawing/2014/main" id="{A82BCF4A-1991-6A47-B7BE-4A77D5BB7FBA}"/>
                </a:ext>
              </a:extLst>
            </p:cNvPr>
            <p:cNvSpPr/>
            <p:nvPr/>
          </p:nvSpPr>
          <p:spPr>
            <a:xfrm>
              <a:off x="19676623" y="29201590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3" name="object 50">
              <a:extLst>
                <a:ext uri="{FF2B5EF4-FFF2-40B4-BE49-F238E27FC236}">
                  <a16:creationId xmlns:a16="http://schemas.microsoft.com/office/drawing/2014/main" id="{BA67F932-4FFE-BE44-A310-3D653F206DD4}"/>
                </a:ext>
              </a:extLst>
            </p:cNvPr>
            <p:cNvSpPr/>
            <p:nvPr/>
          </p:nvSpPr>
          <p:spPr>
            <a:xfrm>
              <a:off x="19676623" y="28127554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4" name="object 51">
              <a:extLst>
                <a:ext uri="{FF2B5EF4-FFF2-40B4-BE49-F238E27FC236}">
                  <a16:creationId xmlns:a16="http://schemas.microsoft.com/office/drawing/2014/main" id="{3735CA2D-FBBB-9848-B0BF-CBB9F64BA38A}"/>
                </a:ext>
              </a:extLst>
            </p:cNvPr>
            <p:cNvSpPr/>
            <p:nvPr/>
          </p:nvSpPr>
          <p:spPr>
            <a:xfrm>
              <a:off x="19607064" y="28127554"/>
              <a:ext cx="696124" cy="537482"/>
            </a:xfrm>
            <a:custGeom>
              <a:avLst/>
              <a:gdLst/>
              <a:ahLst/>
              <a:cxnLst/>
              <a:rect l="l" t="t" r="r" b="b"/>
              <a:pathLst>
                <a:path w="347345" h="305434">
                  <a:moveTo>
                    <a:pt x="0" y="305171"/>
                  </a:moveTo>
                  <a:lnTo>
                    <a:pt x="0" y="0"/>
                  </a:lnTo>
                  <a:lnTo>
                    <a:pt x="347076" y="0"/>
                  </a:lnTo>
                  <a:lnTo>
                    <a:pt x="347076" y="305171"/>
                  </a:lnTo>
                  <a:lnTo>
                    <a:pt x="0" y="305171"/>
                  </a:lnTo>
                  <a:close/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5" name="object 52">
              <a:extLst>
                <a:ext uri="{FF2B5EF4-FFF2-40B4-BE49-F238E27FC236}">
                  <a16:creationId xmlns:a16="http://schemas.microsoft.com/office/drawing/2014/main" id="{D6AEF7B1-7FBE-7246-A92A-F8059E490AFE}"/>
                </a:ext>
              </a:extLst>
            </p:cNvPr>
            <p:cNvSpPr/>
            <p:nvPr/>
          </p:nvSpPr>
          <p:spPr>
            <a:xfrm>
              <a:off x="19607064" y="28420473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0" y="0"/>
                  </a:moveTo>
                  <a:lnTo>
                    <a:pt x="347076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6" name="object 53">
              <a:extLst>
                <a:ext uri="{FF2B5EF4-FFF2-40B4-BE49-F238E27FC236}">
                  <a16:creationId xmlns:a16="http://schemas.microsoft.com/office/drawing/2014/main" id="{875820BF-A0F7-8F4F-B493-3BBE2331405D}"/>
                </a:ext>
              </a:extLst>
            </p:cNvPr>
            <p:cNvSpPr/>
            <p:nvPr/>
          </p:nvSpPr>
          <p:spPr>
            <a:xfrm>
              <a:off x="20824341" y="28518113"/>
              <a:ext cx="0" cy="231307"/>
            </a:xfrm>
            <a:custGeom>
              <a:avLst/>
              <a:gdLst/>
              <a:ahLst/>
              <a:cxnLst/>
              <a:rect l="l" t="t" r="r" b="b"/>
              <a:pathLst>
                <a:path h="131444">
                  <a:moveTo>
                    <a:pt x="0" y="0"/>
                  </a:moveTo>
                  <a:lnTo>
                    <a:pt x="0" y="131319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7" name="object 54">
              <a:extLst>
                <a:ext uri="{FF2B5EF4-FFF2-40B4-BE49-F238E27FC236}">
                  <a16:creationId xmlns:a16="http://schemas.microsoft.com/office/drawing/2014/main" id="{40C11038-49C8-7542-9AF6-475E76450189}"/>
                </a:ext>
              </a:extLst>
            </p:cNvPr>
            <p:cNvSpPr/>
            <p:nvPr/>
          </p:nvSpPr>
          <p:spPr>
            <a:xfrm>
              <a:off x="20546106" y="28749198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8" name="object 55">
              <a:extLst>
                <a:ext uri="{FF2B5EF4-FFF2-40B4-BE49-F238E27FC236}">
                  <a16:creationId xmlns:a16="http://schemas.microsoft.com/office/drawing/2014/main" id="{944992B7-6A61-5245-9E52-BB85B755695B}"/>
                </a:ext>
              </a:extLst>
            </p:cNvPr>
            <p:cNvSpPr/>
            <p:nvPr/>
          </p:nvSpPr>
          <p:spPr>
            <a:xfrm>
              <a:off x="20824341" y="28127554"/>
              <a:ext cx="0" cy="364281"/>
            </a:xfrm>
            <a:custGeom>
              <a:avLst/>
              <a:gdLst/>
              <a:ahLst/>
              <a:cxnLst/>
              <a:rect l="l" t="t" r="r" b="b"/>
              <a:pathLst>
                <a:path h="207009">
                  <a:moveTo>
                    <a:pt x="0" y="20640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29" name="object 56">
              <a:extLst>
                <a:ext uri="{FF2B5EF4-FFF2-40B4-BE49-F238E27FC236}">
                  <a16:creationId xmlns:a16="http://schemas.microsoft.com/office/drawing/2014/main" id="{E95CBCFC-554B-8143-A6ED-ACB4911CC178}"/>
                </a:ext>
              </a:extLst>
            </p:cNvPr>
            <p:cNvSpPr/>
            <p:nvPr/>
          </p:nvSpPr>
          <p:spPr>
            <a:xfrm>
              <a:off x="20546106" y="28127554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0" name="object 57">
              <a:extLst>
                <a:ext uri="{FF2B5EF4-FFF2-40B4-BE49-F238E27FC236}">
                  <a16:creationId xmlns:a16="http://schemas.microsoft.com/office/drawing/2014/main" id="{230BBF6D-FE24-F543-8E4E-428F26921797}"/>
                </a:ext>
              </a:extLst>
            </p:cNvPr>
            <p:cNvSpPr/>
            <p:nvPr/>
          </p:nvSpPr>
          <p:spPr>
            <a:xfrm>
              <a:off x="20471476" y="28504443"/>
              <a:ext cx="70630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137" y="0"/>
                  </a:lnTo>
                </a:path>
              </a:pathLst>
            </a:custGeom>
            <a:ln w="205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1" name="object 58">
              <a:extLst>
                <a:ext uri="{FF2B5EF4-FFF2-40B4-BE49-F238E27FC236}">
                  <a16:creationId xmlns:a16="http://schemas.microsoft.com/office/drawing/2014/main" id="{A2972950-4E26-C94A-A2A8-6235468FA1ED}"/>
                </a:ext>
              </a:extLst>
            </p:cNvPr>
            <p:cNvSpPr/>
            <p:nvPr/>
          </p:nvSpPr>
          <p:spPr>
            <a:xfrm>
              <a:off x="20476549" y="28508348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0" y="0"/>
                  </a:moveTo>
                  <a:lnTo>
                    <a:pt x="347077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2" name="object 59">
              <a:extLst>
                <a:ext uri="{FF2B5EF4-FFF2-40B4-BE49-F238E27FC236}">
                  <a16:creationId xmlns:a16="http://schemas.microsoft.com/office/drawing/2014/main" id="{FF56B48F-A45C-6645-9365-054CF38982D1}"/>
                </a:ext>
              </a:extLst>
            </p:cNvPr>
            <p:cNvSpPr/>
            <p:nvPr/>
          </p:nvSpPr>
          <p:spPr>
            <a:xfrm>
              <a:off x="21693826" y="27932274"/>
              <a:ext cx="0" cy="315114"/>
            </a:xfrm>
            <a:custGeom>
              <a:avLst/>
              <a:gdLst/>
              <a:ahLst/>
              <a:cxnLst/>
              <a:rect l="l" t="t" r="r" b="b"/>
              <a:pathLst>
                <a:path h="179069">
                  <a:moveTo>
                    <a:pt x="0" y="0"/>
                  </a:moveTo>
                  <a:lnTo>
                    <a:pt x="0" y="179067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3" name="object 60">
              <a:extLst>
                <a:ext uri="{FF2B5EF4-FFF2-40B4-BE49-F238E27FC236}">
                  <a16:creationId xmlns:a16="http://schemas.microsoft.com/office/drawing/2014/main" id="{192A38E7-D47F-8E4F-804F-70CCB8BB71F1}"/>
                </a:ext>
              </a:extLst>
            </p:cNvPr>
            <p:cNvSpPr/>
            <p:nvPr/>
          </p:nvSpPr>
          <p:spPr>
            <a:xfrm>
              <a:off x="21415591" y="28247385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4" name="object 61">
              <a:extLst>
                <a:ext uri="{FF2B5EF4-FFF2-40B4-BE49-F238E27FC236}">
                  <a16:creationId xmlns:a16="http://schemas.microsoft.com/office/drawing/2014/main" id="{4D2AB277-2B52-AC41-ADA4-4455DC523ACA}"/>
                </a:ext>
              </a:extLst>
            </p:cNvPr>
            <p:cNvSpPr/>
            <p:nvPr/>
          </p:nvSpPr>
          <p:spPr>
            <a:xfrm>
              <a:off x="21693826" y="27674240"/>
              <a:ext cx="0" cy="138561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2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5" name="object 62">
              <a:extLst>
                <a:ext uri="{FF2B5EF4-FFF2-40B4-BE49-F238E27FC236}">
                  <a16:creationId xmlns:a16="http://schemas.microsoft.com/office/drawing/2014/main" id="{EBF9B603-BC63-A14D-B94E-0C414AE4F449}"/>
                </a:ext>
              </a:extLst>
            </p:cNvPr>
            <p:cNvSpPr/>
            <p:nvPr/>
          </p:nvSpPr>
          <p:spPr>
            <a:xfrm>
              <a:off x="21415591" y="27674240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6" name="object 63">
              <a:extLst>
                <a:ext uri="{FF2B5EF4-FFF2-40B4-BE49-F238E27FC236}">
                  <a16:creationId xmlns:a16="http://schemas.microsoft.com/office/drawing/2014/main" id="{9035ADF5-66A4-CB4C-84D9-EEC1DE8C80BB}"/>
                </a:ext>
              </a:extLst>
            </p:cNvPr>
            <p:cNvSpPr/>
            <p:nvPr/>
          </p:nvSpPr>
          <p:spPr>
            <a:xfrm>
              <a:off x="21346031" y="27811853"/>
              <a:ext cx="696124" cy="120682"/>
            </a:xfrm>
            <a:custGeom>
              <a:avLst/>
              <a:gdLst/>
              <a:ahLst/>
              <a:cxnLst/>
              <a:rect l="l" t="t" r="r" b="b"/>
              <a:pathLst>
                <a:path w="347345" h="68580">
                  <a:moveTo>
                    <a:pt x="0" y="68432"/>
                  </a:moveTo>
                  <a:lnTo>
                    <a:pt x="0" y="0"/>
                  </a:lnTo>
                  <a:lnTo>
                    <a:pt x="347077" y="0"/>
                  </a:lnTo>
                  <a:lnTo>
                    <a:pt x="347077" y="68432"/>
                  </a:lnTo>
                  <a:lnTo>
                    <a:pt x="0" y="68432"/>
                  </a:lnTo>
                  <a:close/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7" name="object 64">
              <a:extLst>
                <a:ext uri="{FF2B5EF4-FFF2-40B4-BE49-F238E27FC236}">
                  <a16:creationId xmlns:a16="http://schemas.microsoft.com/office/drawing/2014/main" id="{DD3A6B5B-8A80-644B-BBDF-0703E3B0A661}"/>
                </a:ext>
              </a:extLst>
            </p:cNvPr>
            <p:cNvSpPr/>
            <p:nvPr/>
          </p:nvSpPr>
          <p:spPr>
            <a:xfrm>
              <a:off x="21346031" y="27815860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0" y="0"/>
                  </a:moveTo>
                  <a:lnTo>
                    <a:pt x="347077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8" name="object 65">
              <a:extLst>
                <a:ext uri="{FF2B5EF4-FFF2-40B4-BE49-F238E27FC236}">
                  <a16:creationId xmlns:a16="http://schemas.microsoft.com/office/drawing/2014/main" id="{90C977E5-26DA-404E-A361-CA4269279E28}"/>
                </a:ext>
              </a:extLst>
            </p:cNvPr>
            <p:cNvSpPr/>
            <p:nvPr/>
          </p:nvSpPr>
          <p:spPr>
            <a:xfrm>
              <a:off x="23432791" y="28908672"/>
              <a:ext cx="0" cy="101686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0"/>
                  </a:moveTo>
                  <a:lnTo>
                    <a:pt x="0" y="57341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39" name="object 66">
              <a:extLst>
                <a:ext uri="{FF2B5EF4-FFF2-40B4-BE49-F238E27FC236}">
                  <a16:creationId xmlns:a16="http://schemas.microsoft.com/office/drawing/2014/main" id="{2B665868-33A8-E648-88F5-44C15D7E9CA8}"/>
                </a:ext>
              </a:extLst>
            </p:cNvPr>
            <p:cNvSpPr/>
            <p:nvPr/>
          </p:nvSpPr>
          <p:spPr>
            <a:xfrm>
              <a:off x="23154556" y="29009576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0" name="object 67">
              <a:extLst>
                <a:ext uri="{FF2B5EF4-FFF2-40B4-BE49-F238E27FC236}">
                  <a16:creationId xmlns:a16="http://schemas.microsoft.com/office/drawing/2014/main" id="{28E0753D-7000-9249-87ED-AA9F9BD8B6B1}"/>
                </a:ext>
              </a:extLst>
            </p:cNvPr>
            <p:cNvSpPr/>
            <p:nvPr/>
          </p:nvSpPr>
          <p:spPr>
            <a:xfrm>
              <a:off x="23432791" y="27981094"/>
              <a:ext cx="0" cy="634698"/>
            </a:xfrm>
            <a:custGeom>
              <a:avLst/>
              <a:gdLst/>
              <a:ahLst/>
              <a:cxnLst/>
              <a:rect l="l" t="t" r="r" b="b"/>
              <a:pathLst>
                <a:path h="360680">
                  <a:moveTo>
                    <a:pt x="0" y="36065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1" name="object 68">
              <a:extLst>
                <a:ext uri="{FF2B5EF4-FFF2-40B4-BE49-F238E27FC236}">
                  <a16:creationId xmlns:a16="http://schemas.microsoft.com/office/drawing/2014/main" id="{9FF5CB60-57D2-9841-AA72-0B67AB56E33D}"/>
                </a:ext>
              </a:extLst>
            </p:cNvPr>
            <p:cNvSpPr/>
            <p:nvPr/>
          </p:nvSpPr>
          <p:spPr>
            <a:xfrm>
              <a:off x="23154556" y="27981094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2" name="object 69">
              <a:extLst>
                <a:ext uri="{FF2B5EF4-FFF2-40B4-BE49-F238E27FC236}">
                  <a16:creationId xmlns:a16="http://schemas.microsoft.com/office/drawing/2014/main" id="{0866FF4B-902F-CF4B-9A72-361964651BD5}"/>
                </a:ext>
              </a:extLst>
            </p:cNvPr>
            <p:cNvSpPr/>
            <p:nvPr/>
          </p:nvSpPr>
          <p:spPr>
            <a:xfrm>
              <a:off x="23084997" y="28615751"/>
              <a:ext cx="696124" cy="293883"/>
            </a:xfrm>
            <a:custGeom>
              <a:avLst/>
              <a:gdLst/>
              <a:ahLst/>
              <a:cxnLst/>
              <a:rect l="l" t="t" r="r" b="b"/>
              <a:pathLst>
                <a:path w="347345" h="167005">
                  <a:moveTo>
                    <a:pt x="0" y="166457"/>
                  </a:moveTo>
                  <a:lnTo>
                    <a:pt x="0" y="0"/>
                  </a:lnTo>
                  <a:lnTo>
                    <a:pt x="347077" y="0"/>
                  </a:lnTo>
                  <a:lnTo>
                    <a:pt x="347077" y="166457"/>
                  </a:lnTo>
                  <a:lnTo>
                    <a:pt x="0" y="166457"/>
                  </a:lnTo>
                  <a:close/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3" name="object 70">
              <a:extLst>
                <a:ext uri="{FF2B5EF4-FFF2-40B4-BE49-F238E27FC236}">
                  <a16:creationId xmlns:a16="http://schemas.microsoft.com/office/drawing/2014/main" id="{0505757F-6593-3D46-BB62-16348062AD9B}"/>
                </a:ext>
              </a:extLst>
            </p:cNvPr>
            <p:cNvSpPr/>
            <p:nvPr/>
          </p:nvSpPr>
          <p:spPr>
            <a:xfrm>
              <a:off x="23084997" y="28811032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0" y="0"/>
                  </a:moveTo>
                  <a:lnTo>
                    <a:pt x="347077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4" name="object 71">
              <a:extLst>
                <a:ext uri="{FF2B5EF4-FFF2-40B4-BE49-F238E27FC236}">
                  <a16:creationId xmlns:a16="http://schemas.microsoft.com/office/drawing/2014/main" id="{2A5F13AF-3D1B-8A4C-81A0-DD1301A41DB5}"/>
                </a:ext>
              </a:extLst>
            </p:cNvPr>
            <p:cNvSpPr/>
            <p:nvPr/>
          </p:nvSpPr>
          <p:spPr>
            <a:xfrm>
              <a:off x="24302274" y="28801267"/>
              <a:ext cx="0" cy="644754"/>
            </a:xfrm>
            <a:custGeom>
              <a:avLst/>
              <a:gdLst/>
              <a:ahLst/>
              <a:cxnLst/>
              <a:rect l="l" t="t" r="r" b="b"/>
              <a:pathLst>
                <a:path h="366394">
                  <a:moveTo>
                    <a:pt x="0" y="0"/>
                  </a:moveTo>
                  <a:lnTo>
                    <a:pt x="0" y="366205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5" name="object 72">
              <a:extLst>
                <a:ext uri="{FF2B5EF4-FFF2-40B4-BE49-F238E27FC236}">
                  <a16:creationId xmlns:a16="http://schemas.microsoft.com/office/drawing/2014/main" id="{5C1DCF41-3615-F548-9E76-F94ED71C9E36}"/>
                </a:ext>
              </a:extLst>
            </p:cNvPr>
            <p:cNvSpPr/>
            <p:nvPr/>
          </p:nvSpPr>
          <p:spPr>
            <a:xfrm>
              <a:off x="24024039" y="29445689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6" name="object 73">
              <a:extLst>
                <a:ext uri="{FF2B5EF4-FFF2-40B4-BE49-F238E27FC236}">
                  <a16:creationId xmlns:a16="http://schemas.microsoft.com/office/drawing/2014/main" id="{7C23CF0D-ACEB-A945-8C9A-64DC95C4C32F}"/>
                </a:ext>
              </a:extLst>
            </p:cNvPr>
            <p:cNvSpPr/>
            <p:nvPr/>
          </p:nvSpPr>
          <p:spPr>
            <a:xfrm>
              <a:off x="24302274" y="28127554"/>
              <a:ext cx="0" cy="518485"/>
            </a:xfrm>
            <a:custGeom>
              <a:avLst/>
              <a:gdLst/>
              <a:ahLst/>
              <a:cxnLst/>
              <a:rect l="l" t="t" r="r" b="b"/>
              <a:pathLst>
                <a:path h="294640">
                  <a:moveTo>
                    <a:pt x="0" y="29407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7" name="object 74">
              <a:extLst>
                <a:ext uri="{FF2B5EF4-FFF2-40B4-BE49-F238E27FC236}">
                  <a16:creationId xmlns:a16="http://schemas.microsoft.com/office/drawing/2014/main" id="{A05A44CF-B52D-3A42-8189-2723198F5E58}"/>
                </a:ext>
              </a:extLst>
            </p:cNvPr>
            <p:cNvSpPr/>
            <p:nvPr/>
          </p:nvSpPr>
          <p:spPr>
            <a:xfrm>
              <a:off x="24024039" y="28127554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8" name="object 75">
              <a:extLst>
                <a:ext uri="{FF2B5EF4-FFF2-40B4-BE49-F238E27FC236}">
                  <a16:creationId xmlns:a16="http://schemas.microsoft.com/office/drawing/2014/main" id="{AAC9D7BD-CD31-DC42-9C55-0B0F7A318FB1}"/>
                </a:ext>
              </a:extLst>
            </p:cNvPr>
            <p:cNvSpPr/>
            <p:nvPr/>
          </p:nvSpPr>
          <p:spPr>
            <a:xfrm>
              <a:off x="23954482" y="28645044"/>
              <a:ext cx="696124" cy="156440"/>
            </a:xfrm>
            <a:custGeom>
              <a:avLst/>
              <a:gdLst/>
              <a:ahLst/>
              <a:cxnLst/>
              <a:rect l="l" t="t" r="r" b="b"/>
              <a:pathLst>
                <a:path w="347345" h="88900">
                  <a:moveTo>
                    <a:pt x="0" y="88777"/>
                  </a:moveTo>
                  <a:lnTo>
                    <a:pt x="0" y="0"/>
                  </a:lnTo>
                  <a:lnTo>
                    <a:pt x="347077" y="0"/>
                  </a:lnTo>
                  <a:lnTo>
                    <a:pt x="347077" y="88777"/>
                  </a:lnTo>
                  <a:lnTo>
                    <a:pt x="0" y="88777"/>
                  </a:lnTo>
                  <a:close/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49" name="object 76">
              <a:extLst>
                <a:ext uri="{FF2B5EF4-FFF2-40B4-BE49-F238E27FC236}">
                  <a16:creationId xmlns:a16="http://schemas.microsoft.com/office/drawing/2014/main" id="{ADEFD063-2A22-8E4D-87A0-D784394293A0}"/>
                </a:ext>
              </a:extLst>
            </p:cNvPr>
            <p:cNvSpPr/>
            <p:nvPr/>
          </p:nvSpPr>
          <p:spPr>
            <a:xfrm>
              <a:off x="23954482" y="28762211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0" y="0"/>
                  </a:moveTo>
                  <a:lnTo>
                    <a:pt x="347077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0" name="object 77">
              <a:extLst>
                <a:ext uri="{FF2B5EF4-FFF2-40B4-BE49-F238E27FC236}">
                  <a16:creationId xmlns:a16="http://schemas.microsoft.com/office/drawing/2014/main" id="{E2DD1B45-4836-A14D-85F3-6739F3D9FCE4}"/>
                </a:ext>
              </a:extLst>
            </p:cNvPr>
            <p:cNvSpPr/>
            <p:nvPr/>
          </p:nvSpPr>
          <p:spPr>
            <a:xfrm>
              <a:off x="25171759" y="28029914"/>
              <a:ext cx="0" cy="14750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0"/>
                  </a:moveTo>
                  <a:lnTo>
                    <a:pt x="0" y="83228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1" name="object 78">
              <a:extLst>
                <a:ext uri="{FF2B5EF4-FFF2-40B4-BE49-F238E27FC236}">
                  <a16:creationId xmlns:a16="http://schemas.microsoft.com/office/drawing/2014/main" id="{E61DF1A7-4026-A140-A001-91AA25BC685C}"/>
                </a:ext>
              </a:extLst>
            </p:cNvPr>
            <p:cNvSpPr/>
            <p:nvPr/>
          </p:nvSpPr>
          <p:spPr>
            <a:xfrm>
              <a:off x="24893524" y="28176374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2" name="object 79">
              <a:extLst>
                <a:ext uri="{FF2B5EF4-FFF2-40B4-BE49-F238E27FC236}">
                  <a16:creationId xmlns:a16="http://schemas.microsoft.com/office/drawing/2014/main" id="{5CE62D02-5082-394F-8774-23410C47656D}"/>
                </a:ext>
              </a:extLst>
            </p:cNvPr>
            <p:cNvSpPr/>
            <p:nvPr/>
          </p:nvSpPr>
          <p:spPr>
            <a:xfrm>
              <a:off x="25171759" y="27499407"/>
              <a:ext cx="0" cy="312879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17755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3" name="object 80">
              <a:extLst>
                <a:ext uri="{FF2B5EF4-FFF2-40B4-BE49-F238E27FC236}">
                  <a16:creationId xmlns:a16="http://schemas.microsoft.com/office/drawing/2014/main" id="{DA440802-E3BB-6B4B-9975-D1E5B1A9F517}"/>
                </a:ext>
              </a:extLst>
            </p:cNvPr>
            <p:cNvSpPr/>
            <p:nvPr/>
          </p:nvSpPr>
          <p:spPr>
            <a:xfrm>
              <a:off x="24893524" y="27499407"/>
              <a:ext cx="557408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61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4" name="object 81">
              <a:extLst>
                <a:ext uri="{FF2B5EF4-FFF2-40B4-BE49-F238E27FC236}">
                  <a16:creationId xmlns:a16="http://schemas.microsoft.com/office/drawing/2014/main" id="{3C4A1903-6F3C-8344-B525-9B216C77D687}"/>
                </a:ext>
              </a:extLst>
            </p:cNvPr>
            <p:cNvSpPr/>
            <p:nvPr/>
          </p:nvSpPr>
          <p:spPr>
            <a:xfrm>
              <a:off x="24823964" y="27811853"/>
              <a:ext cx="696124" cy="219015"/>
            </a:xfrm>
            <a:custGeom>
              <a:avLst/>
              <a:gdLst/>
              <a:ahLst/>
              <a:cxnLst/>
              <a:rect l="l" t="t" r="r" b="b"/>
              <a:pathLst>
                <a:path w="347345" h="124459">
                  <a:moveTo>
                    <a:pt x="0" y="123918"/>
                  </a:moveTo>
                  <a:lnTo>
                    <a:pt x="0" y="0"/>
                  </a:lnTo>
                  <a:lnTo>
                    <a:pt x="347077" y="0"/>
                  </a:lnTo>
                  <a:lnTo>
                    <a:pt x="347077" y="123918"/>
                  </a:lnTo>
                  <a:lnTo>
                    <a:pt x="0" y="123918"/>
                  </a:lnTo>
                  <a:close/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5" name="object 82">
              <a:extLst>
                <a:ext uri="{FF2B5EF4-FFF2-40B4-BE49-F238E27FC236}">
                  <a16:creationId xmlns:a16="http://schemas.microsoft.com/office/drawing/2014/main" id="{F957CDF0-3C25-0647-91E8-A2B9586ABFC1}"/>
                </a:ext>
              </a:extLst>
            </p:cNvPr>
            <p:cNvSpPr/>
            <p:nvPr/>
          </p:nvSpPr>
          <p:spPr>
            <a:xfrm>
              <a:off x="24823964" y="27996117"/>
              <a:ext cx="696124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0" y="0"/>
                  </a:moveTo>
                  <a:lnTo>
                    <a:pt x="347077" y="0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6" name="object 83">
              <a:extLst>
                <a:ext uri="{FF2B5EF4-FFF2-40B4-BE49-F238E27FC236}">
                  <a16:creationId xmlns:a16="http://schemas.microsoft.com/office/drawing/2014/main" id="{E77EAB1D-63B1-6044-8132-7AACEA19D33D}"/>
                </a:ext>
              </a:extLst>
            </p:cNvPr>
            <p:cNvSpPr txBox="1"/>
            <p:nvPr/>
          </p:nvSpPr>
          <p:spPr>
            <a:xfrm>
              <a:off x="13226948" y="27129750"/>
              <a:ext cx="1074553" cy="3457597"/>
            </a:xfrm>
            <a:prstGeom prst="rect">
              <a:avLst/>
            </a:prstGeom>
          </p:spPr>
          <p:txBody>
            <a:bodyPr vert="vert270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2400" spc="-5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Score (higher is</a:t>
              </a:r>
              <a:r>
                <a:rPr sz="2400" spc="-30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 </a:t>
              </a:r>
              <a:r>
                <a:rPr sz="2400" spc="-5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better)</a:t>
              </a:r>
              <a:endParaRPr sz="2400" dirty="0">
                <a:solidFill>
                  <a:schemeClr val="tx1"/>
                </a:solidFill>
                <a:latin typeface="Georgia Pro" panose="02040502050405020303" pitchFamily="18" charset="0"/>
                <a:cs typeface="Times New Roman"/>
              </a:endParaRPr>
            </a:p>
          </p:txBody>
        </p:sp>
        <p:sp>
          <p:nvSpPr>
            <p:cNvPr id="457" name="object 84">
              <a:extLst>
                <a:ext uri="{FF2B5EF4-FFF2-40B4-BE49-F238E27FC236}">
                  <a16:creationId xmlns:a16="http://schemas.microsoft.com/office/drawing/2014/main" id="{5E38B76B-CAC1-3742-975D-A423BD5A7AF5}"/>
                </a:ext>
              </a:extLst>
            </p:cNvPr>
            <p:cNvSpPr/>
            <p:nvPr/>
          </p:nvSpPr>
          <p:spPr>
            <a:xfrm>
              <a:off x="16347250" y="29837092"/>
              <a:ext cx="10016695" cy="912936"/>
            </a:xfrm>
            <a:custGeom>
              <a:avLst/>
              <a:gdLst/>
              <a:ahLst/>
              <a:cxnLst/>
              <a:rect l="l" t="t" r="r" b="b"/>
              <a:pathLst>
                <a:path w="2169795" h="518794">
                  <a:moveTo>
                    <a:pt x="0" y="518248"/>
                  </a:moveTo>
                  <a:lnTo>
                    <a:pt x="2169756" y="518248"/>
                  </a:lnTo>
                  <a:lnTo>
                    <a:pt x="2169756" y="0"/>
                  </a:lnTo>
                  <a:lnTo>
                    <a:pt x="0" y="0"/>
                  </a:lnTo>
                  <a:lnTo>
                    <a:pt x="0" y="51824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58" name="object 85">
              <a:extLst>
                <a:ext uri="{FF2B5EF4-FFF2-40B4-BE49-F238E27FC236}">
                  <a16:creationId xmlns:a16="http://schemas.microsoft.com/office/drawing/2014/main" id="{CB7566E9-025B-974F-9894-D00DEAB980E5}"/>
                </a:ext>
              </a:extLst>
            </p:cNvPr>
            <p:cNvSpPr/>
            <p:nvPr/>
          </p:nvSpPr>
          <p:spPr>
            <a:xfrm>
              <a:off x="16667438" y="29974243"/>
              <a:ext cx="260914" cy="88657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305" y="0"/>
                  </a:move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1988" y="35155"/>
                  </a:lnTo>
                  <a:lnTo>
                    <a:pt x="7411" y="43199"/>
                  </a:lnTo>
                  <a:lnTo>
                    <a:pt x="15455" y="48622"/>
                  </a:lnTo>
                  <a:lnTo>
                    <a:pt x="25305" y="50610"/>
                  </a:lnTo>
                  <a:lnTo>
                    <a:pt x="35155" y="48622"/>
                  </a:lnTo>
                  <a:lnTo>
                    <a:pt x="43199" y="43199"/>
                  </a:lnTo>
                  <a:lnTo>
                    <a:pt x="48622" y="35155"/>
                  </a:lnTo>
                  <a:lnTo>
                    <a:pt x="50610" y="25305"/>
                  </a:lnTo>
                  <a:lnTo>
                    <a:pt x="48622" y="15455"/>
                  </a:lnTo>
                  <a:lnTo>
                    <a:pt x="43199" y="7411"/>
                  </a:lnTo>
                  <a:lnTo>
                    <a:pt x="35155" y="1988"/>
                  </a:lnTo>
                  <a:lnTo>
                    <a:pt x="253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60" name="object 87">
              <a:extLst>
                <a:ext uri="{FF2B5EF4-FFF2-40B4-BE49-F238E27FC236}">
                  <a16:creationId xmlns:a16="http://schemas.microsoft.com/office/drawing/2014/main" id="{5AB29845-C5D1-6843-B7AA-BB00897CB12A}"/>
                </a:ext>
              </a:extLst>
            </p:cNvPr>
            <p:cNvSpPr/>
            <p:nvPr/>
          </p:nvSpPr>
          <p:spPr>
            <a:xfrm>
              <a:off x="16689328" y="30248549"/>
              <a:ext cx="260914" cy="88657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305" y="0"/>
                  </a:move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1988" y="35155"/>
                  </a:lnTo>
                  <a:lnTo>
                    <a:pt x="7411" y="43199"/>
                  </a:lnTo>
                  <a:lnTo>
                    <a:pt x="15455" y="48622"/>
                  </a:lnTo>
                  <a:lnTo>
                    <a:pt x="25305" y="50610"/>
                  </a:lnTo>
                  <a:lnTo>
                    <a:pt x="35155" y="48622"/>
                  </a:lnTo>
                  <a:lnTo>
                    <a:pt x="43199" y="43199"/>
                  </a:lnTo>
                  <a:lnTo>
                    <a:pt x="48622" y="35155"/>
                  </a:lnTo>
                  <a:lnTo>
                    <a:pt x="50610" y="25305"/>
                  </a:lnTo>
                  <a:lnTo>
                    <a:pt x="48622" y="15455"/>
                  </a:lnTo>
                  <a:lnTo>
                    <a:pt x="43199" y="7411"/>
                  </a:lnTo>
                  <a:lnTo>
                    <a:pt x="35155" y="1988"/>
                  </a:lnTo>
                  <a:lnTo>
                    <a:pt x="2530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62" name="object 89">
              <a:extLst>
                <a:ext uri="{FF2B5EF4-FFF2-40B4-BE49-F238E27FC236}">
                  <a16:creationId xmlns:a16="http://schemas.microsoft.com/office/drawing/2014/main" id="{725958D7-6CBD-A04A-8052-130C99394270}"/>
                </a:ext>
              </a:extLst>
            </p:cNvPr>
            <p:cNvSpPr/>
            <p:nvPr/>
          </p:nvSpPr>
          <p:spPr>
            <a:xfrm>
              <a:off x="16667548" y="30522832"/>
              <a:ext cx="260914" cy="88657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305" y="0"/>
                  </a:move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1988" y="35155"/>
                  </a:lnTo>
                  <a:lnTo>
                    <a:pt x="7411" y="43199"/>
                  </a:lnTo>
                  <a:lnTo>
                    <a:pt x="15455" y="48622"/>
                  </a:lnTo>
                  <a:lnTo>
                    <a:pt x="25305" y="50610"/>
                  </a:lnTo>
                  <a:lnTo>
                    <a:pt x="35155" y="48622"/>
                  </a:lnTo>
                  <a:lnTo>
                    <a:pt x="43199" y="43199"/>
                  </a:lnTo>
                  <a:lnTo>
                    <a:pt x="48622" y="35155"/>
                  </a:lnTo>
                  <a:lnTo>
                    <a:pt x="50610" y="25305"/>
                  </a:lnTo>
                  <a:lnTo>
                    <a:pt x="48622" y="15455"/>
                  </a:lnTo>
                  <a:lnTo>
                    <a:pt x="43199" y="7411"/>
                  </a:lnTo>
                  <a:lnTo>
                    <a:pt x="35155" y="1988"/>
                  </a:lnTo>
                  <a:lnTo>
                    <a:pt x="25305" y="0"/>
                  </a:lnTo>
                  <a:close/>
                </a:path>
              </a:pathLst>
            </a:custGeom>
            <a:solidFill>
              <a:srgbClr val="BF7F3F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schemeClr val="tx1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464" name="object 91">
              <a:extLst>
                <a:ext uri="{FF2B5EF4-FFF2-40B4-BE49-F238E27FC236}">
                  <a16:creationId xmlns:a16="http://schemas.microsoft.com/office/drawing/2014/main" id="{B3A03714-3D7A-9540-861E-873633F1F8BA}"/>
                </a:ext>
              </a:extLst>
            </p:cNvPr>
            <p:cNvSpPr txBox="1"/>
            <p:nvPr/>
          </p:nvSpPr>
          <p:spPr>
            <a:xfrm>
              <a:off x="17248542" y="29931638"/>
              <a:ext cx="9342474" cy="730289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>
                <a:lnSpc>
                  <a:spcPct val="102299"/>
                </a:lnSpc>
                <a:spcBef>
                  <a:spcPts val="65"/>
                </a:spcBef>
              </a:pPr>
              <a:r>
                <a:rPr lang="en-US" spc="-5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Group A: BandNet, Generated Seeds </a:t>
              </a:r>
            </a:p>
            <a:p>
              <a:pPr marL="12700" marR="5080">
                <a:lnSpc>
                  <a:spcPct val="102299"/>
                </a:lnSpc>
                <a:spcBef>
                  <a:spcPts val="65"/>
                </a:spcBef>
              </a:pPr>
              <a:r>
                <a:rPr lang="en-US" spc="-5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Group B: BandNet, Professional Seeds</a:t>
              </a:r>
            </a:p>
            <a:p>
              <a:pPr marL="12700" marR="5080">
                <a:lnSpc>
                  <a:spcPct val="102299"/>
                </a:lnSpc>
                <a:spcBef>
                  <a:spcPts val="65"/>
                </a:spcBef>
              </a:pPr>
              <a:r>
                <a:rPr lang="en-US" spc="-5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Group C: The Beatles’</a:t>
              </a:r>
              <a:r>
                <a:rPr lang="en-US" spc="-10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 </a:t>
              </a:r>
              <a:r>
                <a:rPr lang="en-US" spc="-5" dirty="0">
                  <a:solidFill>
                    <a:schemeClr val="tx1"/>
                  </a:solidFill>
                  <a:latin typeface="Georgia Pro" panose="02040502050405020303" pitchFamily="18" charset="0"/>
                  <a:cs typeface="Times New Roman"/>
                </a:rPr>
                <a:t>Music</a:t>
              </a:r>
              <a:endParaRPr lang="en-US" dirty="0">
                <a:solidFill>
                  <a:schemeClr val="tx1"/>
                </a:solidFill>
                <a:latin typeface="Georgia Pro" panose="02040502050405020303" pitchFamily="18" charset="0"/>
                <a:cs typeface="Times New Roman"/>
              </a:endParaRPr>
            </a:p>
          </p:txBody>
        </p:sp>
      </p:grpSp>
      <p:pic>
        <p:nvPicPr>
          <p:cNvPr id="555" name="Picture 554">
            <a:extLst>
              <a:ext uri="{FF2B5EF4-FFF2-40B4-BE49-F238E27FC236}">
                <a16:creationId xmlns:a16="http://schemas.microsoft.com/office/drawing/2014/main" id="{D4F56971-5662-3747-B5ED-97BCCB10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651" y="1626591"/>
            <a:ext cx="3615497" cy="2782659"/>
          </a:xfrm>
          <a:prstGeom prst="rect">
            <a:avLst/>
          </a:prstGeom>
        </p:spPr>
      </p:pic>
      <p:sp>
        <p:nvSpPr>
          <p:cNvPr id="556" name="TextBox 555">
            <a:extLst>
              <a:ext uri="{FF2B5EF4-FFF2-40B4-BE49-F238E27FC236}">
                <a16:creationId xmlns:a16="http://schemas.microsoft.com/office/drawing/2014/main" id="{2C358C98-50C9-7C47-A7ED-38904F2CB2C8}"/>
              </a:ext>
            </a:extLst>
          </p:cNvPr>
          <p:cNvSpPr txBox="1"/>
          <p:nvPr/>
        </p:nvSpPr>
        <p:spPr>
          <a:xfrm>
            <a:off x="393737" y="1563403"/>
            <a:ext cx="465478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We asked subjects to listen to </a:t>
            </a:r>
            <a:r>
              <a:rPr lang="en-US" altLang="zh-CN" sz="2000" dirty="0">
                <a:solidFill>
                  <a:schemeClr val="tx1"/>
                </a:solidFill>
                <a:latin typeface="Georgia Pro" panose="02040502050405020303" pitchFamily="18" charset="0"/>
              </a:rPr>
              <a:t>14</a:t>
            </a:r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 testing songs </a:t>
            </a:r>
            <a:r>
              <a:rPr lang="en-US" altLang="zh-CN" sz="2000" dirty="0">
                <a:solidFill>
                  <a:schemeClr val="tx1"/>
                </a:solidFill>
                <a:latin typeface="Georgia Pro" panose="02040502050405020303" pitchFamily="18" charset="0"/>
              </a:rPr>
              <a:t>and</a:t>
            </a:r>
            <a:r>
              <a:rPr lang="zh-CN" alt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answer the questions</a:t>
            </a:r>
            <a:r>
              <a:rPr lang="zh-CN" alt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Georgia Pro" panose="02040502050405020303" pitchFamily="18" charset="0"/>
              </a:rPr>
              <a:t>(1-5):</a:t>
            </a:r>
          </a:p>
          <a:p>
            <a:endParaRPr lang="en-US" sz="105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Does it sound similar to the music </a:t>
            </a:r>
            <a:r>
              <a:rPr lang="en-US" altLang="zh-CN" sz="2000" dirty="0">
                <a:solidFill>
                  <a:schemeClr val="tx1"/>
                </a:solidFill>
                <a:latin typeface="Georgia Pro" panose="02040502050405020303" pitchFamily="18" charset="0"/>
              </a:rPr>
              <a:t>from</a:t>
            </a:r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 the Beatles?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How likely is it that this music was </a:t>
            </a:r>
            <a:r>
              <a:rPr lang="zh-CN" alt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     </a:t>
            </a:r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professionally composed?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Georgia Pro" panose="02040502050405020303" pitchFamily="18" charset="0"/>
              </a:rPr>
              <a:t>How interesting is this music?</a:t>
            </a: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D8A558BF-C2B4-294F-BB9B-929C598B6C23}"/>
              </a:ext>
            </a:extLst>
          </p:cNvPr>
          <p:cNvSpPr txBox="1"/>
          <p:nvPr/>
        </p:nvSpPr>
        <p:spPr>
          <a:xfrm>
            <a:off x="5576673" y="4313876"/>
            <a:ext cx="3284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  </a:t>
            </a:r>
            <a:r>
              <a:rPr lang="en-US" altLang="zh-CN" sz="1200" dirty="0">
                <a:solidFill>
                  <a:schemeClr val="tx1"/>
                </a:solidFill>
                <a:latin typeface="Garamond" panose="02020404030301010803" pitchFamily="18" charset="0"/>
              </a:rPr>
              <a:t>Style</a:t>
            </a:r>
            <a:r>
              <a:rPr lang="zh-CN" alt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Garamond" panose="02020404030301010803" pitchFamily="18" charset="0"/>
              </a:rPr>
              <a:t>Similarity</a:t>
            </a:r>
            <a:r>
              <a:rPr lang="zh-CN" alt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      </a:t>
            </a:r>
            <a:r>
              <a:rPr lang="en-US" altLang="zh-CN" sz="1200" dirty="0">
                <a:solidFill>
                  <a:schemeClr val="tx1"/>
                </a:solidFill>
                <a:latin typeface="Garamond" panose="02020404030301010803" pitchFamily="18" charset="0"/>
              </a:rPr>
              <a:t>Profession</a:t>
            </a:r>
            <a:r>
              <a:rPr lang="zh-CN" alt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         </a:t>
            </a:r>
            <a:r>
              <a:rPr lang="en-US" altLang="zh-CN" sz="1200" dirty="0">
                <a:solidFill>
                  <a:schemeClr val="tx1"/>
                </a:solidFill>
                <a:latin typeface="Garamond" panose="02020404030301010803" pitchFamily="18" charset="0"/>
              </a:rPr>
              <a:t>Interestingness</a:t>
            </a:r>
            <a:r>
              <a:rPr lang="zh-CN" alt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76EFB-80B6-44C6-B429-9C52E0B454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88800" y="2090139"/>
            <a:ext cx="6566400" cy="617700"/>
          </a:xfrm>
        </p:spPr>
        <p:txBody>
          <a:bodyPr/>
          <a:lstStyle/>
          <a:p>
            <a:r>
              <a:rPr lang="en-US" altLang="zh-CN" dirty="0"/>
              <a:t>Thank you for listening!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06E85-4B0A-4580-AC9B-AC9E43B74F9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650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703</Words>
  <Application>Microsoft Office PowerPoint</Application>
  <PresentationFormat>On-screen Show (16:9)</PresentationFormat>
  <Paragraphs>71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Proxima Nova</vt:lpstr>
      <vt:lpstr>Georgia Pro</vt:lpstr>
      <vt:lpstr>Calibri</vt:lpstr>
      <vt:lpstr>Courier New</vt:lpstr>
      <vt:lpstr>Garamond</vt:lpstr>
      <vt:lpstr>Simple Light</vt:lpstr>
      <vt:lpstr>BandNet: A Neural Network-Based, Multi-Instrument Beatles-Style MIDI Music Composition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Zhou Yichao</cp:lastModifiedBy>
  <cp:revision>53</cp:revision>
  <dcterms:modified xsi:type="dcterms:W3CDTF">2019-11-07T08:57:15Z</dcterms:modified>
</cp:coreProperties>
</file>